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24.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1.xml.rels" ContentType="application/vnd.openxmlformats-package.relationships+xml"/>
  <Override PartName="/ppt/slideMasters/_rels/slideMaster18.xml.rels" ContentType="application/vnd.openxmlformats-package.relationships+xml"/>
  <Override PartName="/ppt/slideMasters/_rels/slideMaster25.xml.rels" ContentType="application/vnd.openxmlformats-package.relationships+xml"/>
  <Override PartName="/ppt/slideMasters/_rels/slideMaster10.xml.rels" ContentType="application/vnd.openxmlformats-package.relationships+xml"/>
  <Override PartName="/ppt/slideMasters/_rels/slideMaster8.xml.rels" ContentType="application/vnd.openxmlformats-package.relationships+xml"/>
  <Override PartName="/ppt/slideMasters/_rels/slideMaster2.xml.rels" ContentType="application/vnd.openxmlformats-package.relationships+xml"/>
  <Override PartName="/ppt/slideMasters/_rels/slideMaster20.xml.rels" ContentType="application/vnd.openxmlformats-package.relationships+xml"/>
  <Override PartName="/ppt/slideMasters/_rels/slideMaster19.xml.rels" ContentType="application/vnd.openxmlformats-package.relationships+xml"/>
  <Override PartName="/ppt/slideMasters/_rels/slideMaster11.xml.rels" ContentType="application/vnd.openxmlformats-package.relationships+xml"/>
  <Override PartName="/ppt/slideMasters/_rels/slideMaster26.xml.rels" ContentType="application/vnd.openxmlformats-package.relationships+xml"/>
  <Override PartName="/ppt/slideMasters/_rels/slideMaster5.xml.rels" ContentType="application/vnd.openxmlformats-package.relationships+xml"/>
  <Override PartName="/ppt/slideMasters/_rels/slideMaster30.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9.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2.xml.rels" ContentType="application/vnd.openxmlformats-package.relationships+xml"/>
  <Override PartName="/ppt/slideMasters/_rels/slideMaster27.xml.rels" ContentType="application/vnd.openxmlformats-package.relationships+xml"/>
  <Override PartName="/ppt/slideMasters/_rels/slideMaster21.xml.rels" ContentType="application/vnd.openxmlformats-package.relationships+xml"/>
  <Override PartName="/ppt/slideMasters/_rels/slideMaster13.xml.rels" ContentType="application/vnd.openxmlformats-package.relationships+xml"/>
  <Override PartName="/ppt/slideMasters/_rels/slideMaster28.xml.rels" ContentType="application/vnd.openxmlformats-package.relationships+xml"/>
  <Override PartName="/ppt/slideMasters/_rels/slideMaster22.xml.rels" ContentType="application/vnd.openxmlformats-package.relationships+xml"/>
  <Override PartName="/ppt/slideMasters/_rels/slideMaster23.xml.rels" ContentType="application/vnd.openxmlformats-package.relationships+xml"/>
  <Override PartName="/ppt/slideMasters/slideMaster29.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13.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30.xml" ContentType="application/vnd.openxmlformats-officedocument.presentationml.slideMaster+xml"/>
  <Override PartName="/ppt/slideMasters/slideMaster28.xml" ContentType="application/vnd.openxmlformats-officedocument.presentationml.slideMaster+xml"/>
  <Override PartName="/ppt/slideMasters/slideMaster1.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0.xml" ContentType="application/vnd.openxmlformats-officedocument.presentationml.slideMaster+xml"/>
  <Override PartName="/ppt/slideMasters/slideMaster19.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theme/theme29.xml" ContentType="application/vnd.openxmlformats-officedocument.theme+xml"/>
  <Override PartName="/ppt/theme/theme11.xml" ContentType="application/vnd.openxmlformats-officedocument.theme+xml"/>
  <Override PartName="/ppt/theme/theme5.xml" ContentType="application/vnd.openxmlformats-officedocument.theme+xml"/>
  <Override PartName="/ppt/theme/theme24.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25.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26.xml" ContentType="application/vnd.openxmlformats-officedocument.theme+xml"/>
  <Override PartName="/ppt/theme/theme8.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9.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10.xml" ContentType="application/vnd.openxmlformats-officedocument.theme+xml"/>
  <Override PartName="/ppt/theme/theme23.xml" ContentType="application/vnd.openxmlformats-officedocument.theme+xml"/>
  <Override PartName="/ppt/theme/theme4.xml" ContentType="application/vnd.openxmlformats-officedocument.theme+xml"/>
  <Override PartName="/ppt/theme/theme22.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theme/theme21.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20.xml" ContentType="application/vnd.openxmlformats-officedocument.theme+xml"/>
  <Override PartName="/ppt/theme/theme1.xml" ContentType="application/vnd.openxmlformats-officedocument.theme+xml"/>
  <Override PartName="/ppt/theme/theme17.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5.xml" ContentType="application/vnd.openxmlformats-officedocument.presentationml.notesSlide+xml"/>
  <Override PartName="/ppt/notesSlides/notesSlide37.xml" ContentType="application/vnd.openxmlformats-officedocument.presentationml.notesSlide+xml"/>
  <Override PartName="/ppt/notesSlides/notesSlide63.xml" ContentType="application/vnd.openxmlformats-officedocument.presentationml.notesSlide+xml"/>
  <Override PartName="/ppt/notesSlides/_rels/notesSlide23.xml.rels" ContentType="application/vnd.openxmlformats-package.relationships+xml"/>
  <Override PartName="/ppt/notesSlides/_rels/notesSlide58.xml.rels" ContentType="application/vnd.openxmlformats-package.relationships+xml"/>
  <Override PartName="/ppt/notesSlides/_rels/notesSlide30.xml.rels" ContentType="application/vnd.openxmlformats-package.relationships+xml"/>
  <Override PartName="/ppt/notesSlides/_rels/notesSlide45.xml.rels" ContentType="application/vnd.openxmlformats-package.relationships+xml"/>
  <Override PartName="/ppt/notesSlides/_rels/notesSlide56.xml.rels" ContentType="application/vnd.openxmlformats-package.relationships+xml"/>
  <Override PartName="/ppt/notesSlides/_rels/notesSlide59.xml.rels" ContentType="application/vnd.openxmlformats-package.relationships+xml"/>
  <Override PartName="/ppt/notesSlides/_rels/notesSlide60.xml.rels" ContentType="application/vnd.openxmlformats-package.relationships+xml"/>
  <Override PartName="/ppt/notesSlides/_rels/notesSlide62.xml.rels" ContentType="application/vnd.openxmlformats-package.relationships+xml"/>
  <Override PartName="/ppt/notesSlides/_rels/notesSlide57.xml.rels" ContentType="application/vnd.openxmlformats-package.relationships+xml"/>
  <Override PartName="/ppt/notesSlides/_rels/notesSlide64.xml.rels" ContentType="application/vnd.openxmlformats-package.relationships+xml"/>
  <Override PartName="/ppt/notesSlides/_rels/notesSlide65.xml.rels" ContentType="application/vnd.openxmlformats-package.relationships+xml"/>
  <Override PartName="/ppt/notesSlides/_rels/notesSlide66.xml.rels" ContentType="application/vnd.openxmlformats-package.relationships+xml"/>
  <Override PartName="/ppt/notesSlides/_rels/notesSlide53.xml.rels" ContentType="application/vnd.openxmlformats-package.relationships+xml"/>
  <Override PartName="/ppt/notesSlides/_rels/notesSlide51.xml.rels" ContentType="application/vnd.openxmlformats-package.relationships+xml"/>
  <Override PartName="/ppt/notesSlides/_rels/notesSlide31.xml.rels" ContentType="application/vnd.openxmlformats-package.relationships+xml"/>
  <Override PartName="/ppt/notesSlides/_rels/notesSlide37.xml.rels" ContentType="application/vnd.openxmlformats-package.relationships+xml"/>
  <Override PartName="/ppt/notesSlides/_rels/notesSlide63.xml.rels" ContentType="application/vnd.openxmlformats-package.relationships+xml"/>
  <Override PartName="/ppt/notesSlides/_rels/notesSlide34.xml.rels" ContentType="application/vnd.openxmlformats-package.relationships+xml"/>
  <Override PartName="/ppt/notesSlides/_rels/notesSlide50.xml.rels" ContentType="application/vnd.openxmlformats-package.relationships+xml"/>
  <Override PartName="/ppt/notesSlides/_rels/notesSlide32.xml.rels" ContentType="application/vnd.openxmlformats-package.relationships+xml"/>
  <Override PartName="/ppt/notesSlides/_rels/notesSlide55.xml.rels" ContentType="application/vnd.openxmlformats-package.relationships+xml"/>
  <Override PartName="/ppt/notesSlides/_rels/notesSlide52.xml.rels" ContentType="application/vnd.openxmlformats-package.relationships+xml"/>
  <Override PartName="/ppt/notesSlides/_rels/notesSlide67.xml.rels" ContentType="application/vnd.openxmlformats-package.relationships+xml"/>
  <Override PartName="/ppt/notesSlides/_rels/notesSlide61.xml.rels" ContentType="application/vnd.openxmlformats-package.relationships+xml"/>
  <Override PartName="/ppt/notesSlides/_rels/notesSlide54.xml.rels" ContentType="application/vnd.openxmlformats-package.relationships+xml"/>
  <Override PartName="/ppt/notesSlides/notesSlide34.xml" ContentType="application/vnd.openxmlformats-officedocument.presentationml.notesSlide+xml"/>
  <Override PartName="/ppt/notesSlides/notesSlide60.xml" ContentType="application/vnd.openxmlformats-officedocument.presentationml.notesSlide+xml"/>
  <Override PartName="/ppt/notesSlides/notesSlide32.xml" ContentType="application/vnd.openxmlformats-officedocument.presentationml.notesSlide+xml"/>
  <Override PartName="/ppt/notesSlides/notesSlide55.xml" ContentType="application/vnd.openxmlformats-officedocument.presentationml.notesSlide+xml"/>
  <Override PartName="/ppt/notesSlides/notesSlide31.xml" ContentType="application/vnd.openxmlformats-officedocument.presentationml.notesSlide+xml"/>
  <Override PartName="/ppt/notesSlides/notesSlide67.xml" ContentType="application/vnd.openxmlformats-officedocument.presentationml.notesSlide+xml"/>
  <Override PartName="/ppt/notesSlides/notesSlide30.xml" ContentType="application/vnd.openxmlformats-officedocument.presentationml.notesSlide+xml"/>
  <Override PartName="/ppt/notesSlides/notesSlide54.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64.xml" ContentType="application/vnd.openxmlformats-officedocument.presentationml.notesSlide+xml"/>
  <Override PartName="/ppt/notesSlides/notesSlide62.xml" ContentType="application/vnd.openxmlformats-officedocument.presentationml.notesSlide+xml"/>
  <Override PartName="/ppt/notesSlides/notesSlide61.xml" ContentType="application/vnd.openxmlformats-officedocument.presentationml.notesSlide+xml"/>
  <Override PartName="/ppt/notesSlides/notesSlide59.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23.xml" ContentType="application/vnd.openxmlformats-officedocument.presentationml.notesSlide+xml"/>
  <Override PartName="/ppt/notesSlides/notesSlide58.xml" ContentType="application/vnd.openxmlformats-officedocument.presentationml.notesSlide+xml"/>
  <Override PartName="/ppt/_rels/presentation.xml.rels" ContentType="application/vnd.openxmlformats-package.relationships+xml"/>
  <Override PartName="/ppt/media/image126.png" ContentType="image/png"/>
  <Override PartName="/ppt/media/image125.png" ContentType="image/png"/>
  <Override PartName="/ppt/media/image124.png" ContentType="image/png"/>
  <Override PartName="/ppt/media/image123.png" ContentType="image/png"/>
  <Override PartName="/ppt/media/image122.png" ContentType="image/png"/>
  <Override PartName="/ppt/media/image121.png" ContentType="image/png"/>
  <Override PartName="/ppt/media/image116.png" ContentType="image/png"/>
  <Override PartName="/ppt/media/image115.png" ContentType="image/png"/>
  <Override PartName="/ppt/media/image114.png" ContentType="image/png"/>
  <Override PartName="/ppt/media/image113.png" ContentType="image/png"/>
  <Override PartName="/ppt/media/image112.png" ContentType="image/png"/>
  <Override PartName="/ppt/media/image111.png" ContentType="image/png"/>
  <Override PartName="/ppt/media/image106.png" ContentType="image/png"/>
  <Override PartName="/ppt/media/image105.png" ContentType="image/png"/>
  <Override PartName="/ppt/media/image104.png" ContentType="image/png"/>
  <Override PartName="/ppt/media/image103.png" ContentType="image/png"/>
  <Override PartName="/ppt/media/image102.png" ContentType="image/png"/>
  <Override PartName="/ppt/media/image101.png" ContentType="image/png"/>
  <Override PartName="/ppt/media/image99.png" ContentType="image/png"/>
  <Override PartName="/ppt/media/image98.png" ContentType="image/png"/>
  <Override PartName="/ppt/media/image5.png" ContentType="image/png"/>
  <Override PartName="/ppt/media/image127.png" ContentType="image/png"/>
  <Override PartName="/ppt/media/image30.png" ContentType="image/png"/>
  <Override PartName="/ppt/media/image8.png" ContentType="image/png"/>
  <Override PartName="/ppt/media/image17.png" ContentType="image/png"/>
  <Override PartName="/ppt/media/image85.png" ContentType="image/png"/>
  <Override PartName="/ppt/media/image38.png" ContentType="image/png"/>
  <Override PartName="/ppt/media/image4.png" ContentType="image/png"/>
  <Override PartName="/ppt/media/image34.png" ContentType="image/png"/>
  <Override PartName="/ppt/media/image35.png" ContentType="image/png"/>
  <Override PartName="/ppt/media/image107.png" ContentType="image/png"/>
  <Override PartName="/ppt/media/image10.png" ContentType="image/png"/>
  <Override PartName="/ppt/media/image6.png" ContentType="image/png"/>
  <Override PartName="/ppt/media/image18.png" ContentType="image/png"/>
  <Override PartName="/ppt/media/image86.png" ContentType="image/png"/>
  <Override PartName="/ppt/media/image36.png" ContentType="image/png"/>
  <Override PartName="/ppt/media/image7.png" ContentType="image/png"/>
  <Override PartName="/ppt/media/image16.png" ContentType="image/png"/>
  <Override PartName="/ppt/media/image84.png" ContentType="image/png"/>
  <Override PartName="/ppt/media/image37.png" ContentType="image/png"/>
  <Override PartName="/ppt/media/image109.png" ContentType="image/png"/>
  <Override PartName="/ppt/media/image39.png" ContentType="image/png"/>
  <Override PartName="/ppt/media/image40.png" ContentType="image/png"/>
  <Override PartName="/ppt/media/image137.png" ContentType="image/png"/>
  <Override PartName="/ppt/media/image41.png" ContentType="image/png"/>
  <Override PartName="/ppt/media/image138.png" ContentType="image/png"/>
  <Override PartName="/ppt/media/image42.png" ContentType="image/png"/>
  <Override PartName="/ppt/media/image139.png" ContentType="image/png"/>
  <Override PartName="/ppt/media/image43.png" ContentType="image/png"/>
  <Override PartName="/ppt/media/image136.png" ContentType="image/png"/>
  <Override PartName="/ppt/media/image100.png" ContentType="image/png"/>
  <Override PartName="/ppt/media/image49.png" ContentType="image/png"/>
  <Override PartName="/ppt/media/image50.png" ContentType="image/png"/>
  <Override PartName="/ppt/media/image147.png" ContentType="image/png"/>
  <Override PartName="/ppt/media/image143.png" ContentType="image/png"/>
  <Override PartName="/ppt/media/image51.png" ContentType="image/png"/>
  <Override PartName="/ppt/media/image144.png" ContentType="image/png"/>
  <Override PartName="/ppt/media/image52.png" ContentType="image/png"/>
  <Override PartName="/ppt/media/image145.png" ContentType="image/png"/>
  <Override PartName="/ppt/media/image53.png" ContentType="image/png"/>
  <Override PartName="/ppt/media/image146.png" ContentType="image/png"/>
  <Override PartName="/ppt/media/image140.png" ContentType="image/png"/>
  <Override PartName="/ppt/media/image89.png" ContentType="image/png"/>
  <Override PartName="/ppt/media/image54.png" ContentType="image/png"/>
  <Override PartName="/ppt/media/image135.png" ContentType="image/png"/>
  <Override PartName="/ppt/media/image141.png" ContentType="image/png"/>
  <Override PartName="/ppt/media/image55.png" ContentType="image/png"/>
  <Override PartName="/ppt/media/image134.png" ContentType="image/png"/>
  <Override PartName="/ppt/media/image47.png" ContentType="image/png"/>
  <Override PartName="/ppt/media/image133.png" ContentType="image/png"/>
  <Override PartName="/ppt/media/image46.png" ContentType="image/png"/>
  <Override PartName="/ppt/media/image132.png" ContentType="image/png"/>
  <Override PartName="/ppt/media/image45.png" ContentType="image/png"/>
  <Override PartName="/ppt/media/image131.png" ContentType="image/png"/>
  <Override PartName="/ppt/media/image129.png" ContentType="image/png"/>
  <Override PartName="/ppt/media/image32.png" ContentType="image/png"/>
  <Override PartName="/ppt/media/image44.png" ContentType="image/png"/>
  <Override PartName="/ppt/media/image130.png" ContentType="image/png"/>
  <Override PartName="/ppt/media/image79.png" ContentType="image/png"/>
  <Override PartName="/ppt/media/image128.png" ContentType="image/png"/>
  <Override PartName="/ppt/media/hdphoto1.wdp" ContentType="image/vnd.ms-photo"/>
  <Override PartName="/ppt/media/image9.png" ContentType="image/png"/>
  <Override PartName="/ppt/media/image31.png" ContentType="image/png"/>
  <Override PartName="/ppt/media/image142.png" ContentType="image/png"/>
  <Override PartName="/ppt/media/image56.png" ContentType="image/png"/>
  <Override PartName="/ppt/media/image48.png" ContentType="image/png"/>
  <Override PartName="/ppt/media/image11.png" ContentType="image/png"/>
  <Override PartName="/ppt/media/image108.png" ContentType="image/png"/>
  <Override PartName="/ppt/media/image33.png" ContentType="image/png"/>
  <Override PartName="/ppt/media/image3.png" ContentType="image/png"/>
  <Override PartName="/ppt/media/image83.png" ContentType="image/png"/>
  <Override PartName="/ppt/media/image15.png" ContentType="image/png"/>
  <Override PartName="/ppt/media/image12.png" ContentType="image/png"/>
  <Override PartName="/ppt/media/image80.png" ContentType="image/png"/>
  <Override PartName="/ppt/media/image97.png" ContentType="image/png"/>
  <Override PartName="/ppt/media/image29.png" ContentType="image/png"/>
  <Override PartName="/ppt/media/image94.png" ContentType="image/png"/>
  <Override PartName="/ppt/media/image26.png" ContentType="image/png"/>
  <Override PartName="/ppt/media/image2.png" ContentType="image/png"/>
  <Override PartName="/ppt/media/image82.png" ContentType="image/png"/>
  <Override PartName="/ppt/media/image14.png" ContentType="image/png"/>
  <Override PartName="/ppt/media/image93.png" ContentType="image/png"/>
  <Override PartName="/ppt/media/image25.png" ContentType="image/png"/>
  <Override PartName="/ppt/media/image1.png" ContentType="image/png"/>
  <Override PartName="/ppt/media/image81.png" ContentType="image/png"/>
  <Override PartName="/ppt/media/image13.png" ContentType="image/png"/>
  <Override PartName="/ppt/media/image92.png" ContentType="image/png"/>
  <Override PartName="/ppt/media/image24.png" ContentType="image/png"/>
  <Override PartName="/ppt/media/image57.png" ContentType="image/png"/>
  <Override PartName="/ppt/media/image20.png" ContentType="image/png"/>
  <Override PartName="/ppt/media/image117.png" ContentType="image/png"/>
  <Override PartName="/ppt/media/image58.png" ContentType="image/png"/>
  <Override PartName="/ppt/media/image21.png" ContentType="image/png"/>
  <Override PartName="/ppt/media/image118.png" ContentType="image/png"/>
  <Override PartName="/ppt/media/image90.png" ContentType="image/png"/>
  <Override PartName="/ppt/media/image22.png" ContentType="image/png"/>
  <Override PartName="/ppt/media/image119.png" ContentType="image/png"/>
  <Override PartName="/ppt/media/image91.png" ContentType="image/png"/>
  <Override PartName="/ppt/media/image23.png" ContentType="image/png"/>
  <Override PartName="/ppt/media/image59.png" ContentType="image/png"/>
  <Override PartName="/ppt/media/image110.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120.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19.png" ContentType="image/png"/>
  <Override PartName="/ppt/media/image87.png" ContentType="image/png"/>
  <Override PartName="/ppt/media/image88.png" ContentType="image/png"/>
  <Override PartName="/ppt/media/image27.png" ContentType="image/png"/>
  <Override PartName="/ppt/media/image95.png" ContentType="image/png"/>
  <Override PartName="/ppt/media/image28.png" ContentType="image/png"/>
  <Override PartName="/ppt/media/image96.png" ContentType="image/png"/>
  <Override PartName="/ppt/slideLayouts/_rels/slideLayout323.xml.rels" ContentType="application/vnd.openxmlformats-package.relationships+xml"/>
  <Override PartName="/ppt/slideLayouts/_rels/slideLayout318.xml.rels" ContentType="application/vnd.openxmlformats-package.relationships+xml"/>
  <Override PartName="/ppt/slideLayouts/_rels/slideLayout297.xml.rels" ContentType="application/vnd.openxmlformats-package.relationships+xml"/>
  <Override PartName="/ppt/slideLayouts/_rels/slideLayout143.xml.rels" ContentType="application/vnd.openxmlformats-package.relationships+xml"/>
  <Override PartName="/ppt/slideLayouts/_rels/slideLayout142.xml.rels" ContentType="application/vnd.openxmlformats-package.relationships+xml"/>
  <Override PartName="/ppt/slideLayouts/_rels/slideLayout141.xml.rels" ContentType="application/vnd.openxmlformats-package.relationships+xml"/>
  <Override PartName="/ppt/slideLayouts/_rels/slideLayout140.xml.rels" ContentType="application/vnd.openxmlformats-package.relationships+xml"/>
  <Override PartName="/ppt/slideLayouts/_rels/slideLayout314.xml.rels" ContentType="application/vnd.openxmlformats-package.relationships+xml"/>
  <Override PartName="/ppt/slideLayouts/_rels/slideLayout288.xml.rels" ContentType="application/vnd.openxmlformats-package.relationships+xml"/>
  <Override PartName="/ppt/slideLayouts/_rels/slideLayout293.xml.rels" ContentType="application/vnd.openxmlformats-package.relationships+xml"/>
  <Override PartName="/ppt/slideLayouts/_rels/slideLayout313.xml.rels" ContentType="application/vnd.openxmlformats-package.relationships+xml"/>
  <Override PartName="/ppt/slideLayouts/_rels/slideLayout287.xml.rels" ContentType="application/vnd.openxmlformats-package.relationships+xml"/>
  <Override PartName="/ppt/slideLayouts/_rels/slideLayout308.xml.rels" ContentType="application/vnd.openxmlformats-package.relationships+xml"/>
  <Override PartName="/ppt/slideLayouts/_rels/slideLayout292.xml.rels" ContentType="application/vnd.openxmlformats-package.relationships+xml"/>
  <Override PartName="/ppt/slideLayouts/_rels/slideLayout312.xml.rels" ContentType="application/vnd.openxmlformats-package.relationships+xml"/>
  <Override PartName="/ppt/slideLayouts/_rels/slideLayout307.xml.rels" ContentType="application/vnd.openxmlformats-package.relationships+xml"/>
  <Override PartName="/ppt/slideLayouts/_rels/slideLayout286.xml.rels" ContentType="application/vnd.openxmlformats-package.relationships+xml"/>
  <Override PartName="/ppt/slideLayouts/_rels/slideLayout291.xml.rels" ContentType="application/vnd.openxmlformats-package.relationships+xml"/>
  <Override PartName="/ppt/slideLayouts/_rels/slideLayout283.xml.rels" ContentType="application/vnd.openxmlformats-package.relationships+xml"/>
  <Override PartName="/ppt/slideLayouts/_rels/slideLayout304.xml.rels" ContentType="application/vnd.openxmlformats-package.relationships+xml"/>
  <Override PartName="/ppt/slideLayouts/_rels/slideLayout136.xml.rels" ContentType="application/vnd.openxmlformats-package.relationships+xml"/>
  <Override PartName="/ppt/slideLayouts/_rels/slideLayout20.xml.rels" ContentType="application/vnd.openxmlformats-package.relationships+xml"/>
  <Override PartName="/ppt/slideLayouts/_rels/slideLayout280.xml.rels" ContentType="application/vnd.openxmlformats-package.relationships+xml"/>
  <Override PartName="/ppt/slideLayouts/_rels/slideLayout301.xml.rels" ContentType="application/vnd.openxmlformats-package.relationships+xml"/>
  <Override PartName="/ppt/slideLayouts/_rels/slideLayout275.xml.rels" ContentType="application/vnd.openxmlformats-package.relationships+xml"/>
  <Override PartName="/ppt/slideLayouts/_rels/slideLayout133.xml.rels" ContentType="application/vnd.openxmlformats-package.relationships+xml"/>
  <Override PartName="/ppt/slideLayouts/_rels/slideLayout128.xml.rels" ContentType="application/vnd.openxmlformats-package.relationships+xml"/>
  <Override PartName="/ppt/slideLayouts/_rels/slideLayout132.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48.xml.rels" ContentType="application/vnd.openxmlformats-package.relationships+xml"/>
  <Override PartName="/ppt/slideLayouts/_rels/slideLayout303.xml.rels" ContentType="application/vnd.openxmlformats-package.relationships+xml"/>
  <Override PartName="/ppt/slideLayouts/_rels/slideLayout201.xml.rels" ContentType="application/vnd.openxmlformats-package.relationships+xml"/>
  <Override PartName="/ppt/slideLayouts/_rels/slideLayout175.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246.xml.rels" ContentType="application/vnd.openxmlformats-package.relationships+xml"/>
  <Override PartName="/ppt/slideLayouts/_rels/slideLayout251.xml.rels" ContentType="application/vnd.openxmlformats-package.relationships+xml"/>
  <Override PartName="/ppt/slideLayouts/_rels/slideLayout109.xml.rels" ContentType="application/vnd.openxmlformats-package.relationships+xml"/>
  <Override PartName="/ppt/slideLayouts/_rels/slideLayout192.xml.rels" ContentType="application/vnd.openxmlformats-package.relationships+xml"/>
  <Override PartName="/ppt/slideLayouts/_rels/slideLayout213.xml.rels" ContentType="application/vnd.openxmlformats-package.relationships+xml"/>
  <Override PartName="/ppt/slideLayouts/_rels/slideLayout144.xml.rels" ContentType="application/vnd.openxmlformats-package.relationships+xml"/>
  <Override PartName="/ppt/slideLayouts/_rels/slideLayout139.xml.rels" ContentType="application/vnd.openxmlformats-package.relationships+xml"/>
  <Override PartName="/ppt/slideLayouts/_rels/slideLayout247.xml.rels" ContentType="application/vnd.openxmlformats-package.relationships+xml"/>
  <Override PartName="/ppt/slideLayouts/_rels/slideLayout252.xml.rels" ContentType="application/vnd.openxmlformats-package.relationships+xml"/>
  <Override PartName="/ppt/slideLayouts/_rels/slideLayout40.xml.rels" ContentType="application/vnd.openxmlformats-package.relationships+xml"/>
  <Override PartName="/ppt/slideLayouts/_rels/slideLayout35.xml.rels" ContentType="application/vnd.openxmlformats-package.relationships+xml"/>
  <Override PartName="/ppt/slideLayouts/_rels/slideLayout3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82.xml.rels" ContentType="application/vnd.openxmlformats-package.relationships+xml"/>
  <Override PartName="/ppt/slideLayouts/_rels/slideLayout13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81.xml.rels" ContentType="application/vnd.openxmlformats-package.relationships+xml"/>
  <Override PartName="/ppt/slideLayouts/_rels/slideLayout276.xml.rels" ContentType="application/vnd.openxmlformats-package.relationships+xml"/>
  <Override PartName="/ppt/slideLayouts/_rels/slideLayout134.xml.rels" ContentType="application/vnd.openxmlformats-package.relationships+xml"/>
  <Override PartName="/ppt/slideLayouts/_rels/slideLayout129.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183.xml.rels" ContentType="application/vnd.openxmlformats-package.relationships+xml"/>
  <Override PartName="/ppt/slideLayouts/_rels/slideLayout204.xml.rels" ContentType="application/vnd.openxmlformats-package.relationships+xml"/>
  <Override PartName="/ppt/slideLayouts/_rels/slideLayout178.xml.rels" ContentType="application/vnd.openxmlformats-package.relationships+xml"/>
  <Override PartName="/ppt/slideLayouts/_rels/slideLayout349.xml.rels" ContentType="application/vnd.openxmlformats-package.relationships+xml"/>
  <Override PartName="/ppt/slideLayouts/_rels/slideLayout264.xml.rels" ContentType="application/vnd.openxmlformats-package.relationships+xml"/>
  <Override PartName="/ppt/slideLayouts/_rels/slideLayout259.xml.rels" ContentType="application/vnd.openxmlformats-package.relationships+xml"/>
  <Override PartName="/ppt/slideLayouts/_rels/slideLayout147.xml.rels" ContentType="application/vnd.openxmlformats-package.relationships+xml"/>
  <Override PartName="/ppt/slideLayouts/_rels/slideLayout302.xml.rels" ContentType="application/vnd.openxmlformats-package.relationships+xml"/>
  <Override PartName="/ppt/slideLayouts/_rels/slideLayout146.xml.rels" ContentType="application/vnd.openxmlformats-package.relationships+xml"/>
  <Override PartName="/ppt/slideLayouts/_rels/slideLayout250.xml.rels" ContentType="application/vnd.openxmlformats-package.relationships+xml"/>
  <Override PartName="/ppt/slideLayouts/_rels/slideLayout193.xml.rels" ContentType="application/vnd.openxmlformats-package.relationships+xml"/>
  <Override PartName="/ppt/slideLayouts/_rels/slideLayout359.xml.rels" ContentType="application/vnd.openxmlformats-package.relationships+xml"/>
  <Override PartName="/ppt/slideLayouts/_rels/slideLayout115.xml.rels" ContentType="application/vnd.openxmlformats-package.relationships+xml"/>
  <Override PartName="/ppt/slideLayouts/_rels/slideLayout120.xml.rels" ContentType="application/vnd.openxmlformats-package.relationships+xml"/>
  <Override PartName="/ppt/slideLayouts/_rels/slideLayout11.xml.rels" ContentType="application/vnd.openxmlformats-package.relationships+xml"/>
  <Override PartName="/ppt/slideLayouts/_rels/slideLayout262.xml.rels" ContentType="application/vnd.openxmlformats-package.relationships+xml"/>
  <Override PartName="/ppt/slideLayouts/_rels/slideLayout158.xml.rels" ContentType="application/vnd.openxmlformats-package.relationships+xml"/>
  <Override PartName="/ppt/slideLayouts/_rels/slideLayout145.xml.rels" ContentType="application/vnd.openxmlformats-package.relationships+xml"/>
  <Override PartName="/ppt/slideLayouts/_rels/slideLayout41.xml.rels" ContentType="application/vnd.openxmlformats-package.relationships+xml"/>
  <Override PartName="/ppt/slideLayouts/_rels/slideLayout36.xml.rels" ContentType="application/vnd.openxmlformats-package.relationships+xml"/>
  <Override PartName="/ppt/slideLayouts/_rels/slideLayout248.xml.rels" ContentType="application/vnd.openxmlformats-package.relationships+xml"/>
  <Override PartName="/ppt/slideLayouts/_rels/slideLayout253.xml.rels" ContentType="application/vnd.openxmlformats-package.relationships+xml"/>
  <Override PartName="/ppt/slideLayouts/_rels/slideLayout300.xml.rels" ContentType="application/vnd.openxmlformats-package.relationships+xml"/>
  <Override PartName="/ppt/slideLayouts/_rels/slideLayout274.xml.rels" ContentType="application/vnd.openxmlformats-package.relationships+xml"/>
  <Override PartName="/ppt/slideLayouts/_rels/slideLayout272.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37.xml.rels" ContentType="application/vnd.openxmlformats-package.relationships+xml"/>
  <Override PartName="/ppt/slideLayouts/_rels/slideLayout265.xml.rels" ContentType="application/vnd.openxmlformats-package.relationships+xml"/>
  <Override PartName="/ppt/slideLayouts/_rels/slideLayout14.xml.rels" ContentType="application/vnd.openxmlformats-package.relationships+xml"/>
  <Override PartName="/ppt/slideLayouts/_rels/slideLayout266.xml.rels" ContentType="application/vnd.openxmlformats-package.relationships+xml"/>
  <Override PartName="/ppt/slideLayouts/_rels/slideLayout15.xml.rels" ContentType="application/vnd.openxmlformats-package.relationships+xml"/>
  <Override PartName="/ppt/slideLayouts/_rels/slideLayout263.xml.rels" ContentType="application/vnd.openxmlformats-package.relationships+xml"/>
  <Override PartName="/ppt/slideLayouts/_rels/slideLayout159.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6.xml.rels" ContentType="application/vnd.openxmlformats-package.relationships+xml"/>
  <Override PartName="/ppt/slideLayouts/_rels/slideLayout267.xml.rels" ContentType="application/vnd.openxmlformats-package.relationships+xml"/>
  <Override PartName="/ppt/slideLayouts/_rels/slideLayout24.xml.rels" ContentType="application/vnd.openxmlformats-package.relationships+xml"/>
  <Override PartName="/ppt/slideLayouts/_rels/slideLayout172.xml.rels" ContentType="application/vnd.openxmlformats-package.relationships+xml"/>
  <Override PartName="/ppt/slideLayouts/_rels/slideLayout167.xml.rels" ContentType="application/vnd.openxmlformats-package.relationships+xml"/>
  <Override PartName="/ppt/slideLayouts/_rels/slideLayout173.xml.rels" ContentType="application/vnd.openxmlformats-package.relationships+xml"/>
  <Override PartName="/ppt/slideLayouts/_rels/slideLayout168.xml.rels" ContentType="application/vnd.openxmlformats-package.relationships+xml"/>
  <Override PartName="/ppt/slideLayouts/_rels/slideLayout3.xml.rels" ContentType="application/vnd.openxmlformats-package.relationships+xml"/>
  <Override PartName="/ppt/slideLayouts/_rels/slideLayout87.xml.rels" ContentType="application/vnd.openxmlformats-package.relationships+xml"/>
  <Override PartName="/ppt/slideLayouts/_rels/slideLayout92.xml.rels" ContentType="application/vnd.openxmlformats-package.relationships+xml"/>
  <Override PartName="/ppt/slideLayouts/_rels/slideLayout346.xml.rels" ContentType="application/vnd.openxmlformats-package.relationships+xml"/>
  <Override PartName="/ppt/slideLayouts/_rels/slideLayout351.xml.rels" ContentType="application/vnd.openxmlformats-package.relationships+xml"/>
  <Override PartName="/ppt/slideLayouts/_rels/slideLayout48.xml.rels" ContentType="application/vnd.openxmlformats-package.relationships+xml"/>
  <Override PartName="/ppt/slideLayouts/_rels/slideLayout53.xml.rels" ContentType="application/vnd.openxmlformats-package.relationships+xml"/>
  <Override PartName="/ppt/slideLayouts/_rels/slideLayout18.xml.rels" ContentType="application/vnd.openxmlformats-package.relationships+xml"/>
  <Override PartName="/ppt/slideLayouts/_rels/slideLayout269.xml.rels" ContentType="application/vnd.openxmlformats-package.relationships+xml"/>
  <Override PartName="/ppt/slideLayouts/_rels/slideLayout96.xml.rels" ContentType="application/vnd.openxmlformats-package.relationships+xml"/>
  <Override PartName="/ppt/slideLayouts/_rels/slideLayout208.xml.rels" ContentType="application/vnd.openxmlformats-package.relationships+xml"/>
  <Override PartName="/ppt/slideLayouts/_rels/slideLayout279.xml.rels" ContentType="application/vnd.openxmlformats-package.relationships+xml"/>
  <Override PartName="/ppt/slideLayouts/_rels/slideLayout28.xml.rels" ContentType="application/vnd.openxmlformats-package.relationships+xml"/>
  <Override PartName="/ppt/slideLayouts/_rels/slideLayout104.xml.rels" ContentType="application/vnd.openxmlformats-package.relationships+xml"/>
  <Override PartName="/ppt/slideLayouts/_rels/slideLayout278.xml.rels" ContentType="application/vnd.openxmlformats-package.relationships+xml"/>
  <Override PartName="/ppt/slideLayouts/_rels/slideLayout27.xml.rels" ContentType="application/vnd.openxmlformats-package.relationships+xml"/>
  <Override PartName="/ppt/slideLayouts/_rels/slideLayout345.xml.rels" ContentType="application/vnd.openxmlformats-package.relationships+xml"/>
  <Override PartName="/ppt/slideLayouts/_rels/slideLayout350.xml.rels" ContentType="application/vnd.openxmlformats-package.relationships+xml"/>
  <Override PartName="/ppt/slideLayouts/_rels/slideLayout86.xml.rels" ContentType="application/vnd.openxmlformats-package.relationships+xml"/>
  <Override PartName="/ppt/slideLayouts/_rels/slideLayout91.xml.rels" ContentType="application/vnd.openxmlformats-package.relationships+xml"/>
  <Override PartName="/ppt/slideLayouts/_rels/slideLayout52.xml.rels" ContentType="application/vnd.openxmlformats-package.relationships+xml"/>
  <Override PartName="/ppt/slideLayouts/_rels/slideLayout47.xml.rels" ContentType="application/vnd.openxmlformats-package.relationships+xml"/>
  <Override PartName="/ppt/slideLayouts/_rels/slideLayout103.xml.rels" ContentType="application/vnd.openxmlformats-package.relationships+xml"/>
  <Override PartName="/ppt/slideLayouts/_rels/slideLayout46.xml.rels" ContentType="application/vnd.openxmlformats-package.relationships+xml"/>
  <Override PartName="/ppt/slideLayouts/_rels/slideLayout95.xml.rels" ContentType="application/vnd.openxmlformats-package.relationships+xml"/>
  <Override PartName="/ppt/slideLayouts/_rels/slideLayout354.xml.rels" ContentType="application/vnd.openxmlformats-package.relationships+xml"/>
  <Override PartName="/ppt/slideLayouts/_rels/slideLayout207.xml.rels" ContentType="application/vnd.openxmlformats-package.relationships+xml"/>
  <Override PartName="/ppt/slideLayouts/_rels/slideLayout242.xml.rels" ContentType="application/vnd.openxmlformats-package.relationships+xml"/>
  <Override PartName="/ppt/slideLayouts/_rels/slideLayout237.xml.rels" ContentType="application/vnd.openxmlformats-package.relationships+xml"/>
  <Override PartName="/ppt/slideLayouts/_rels/slideLayout231.xml.rels" ContentType="application/vnd.openxmlformats-package.relationships+xml"/>
  <Override PartName="/ppt/slideLayouts/_rels/slideLayout258.xml.rels" ContentType="application/vnd.openxmlformats-package.relationships+xml"/>
  <Override PartName="/ppt/slideLayouts/_rels/slideLayout90.xml.rels" ContentType="application/vnd.openxmlformats-package.relationships+xml"/>
  <Override PartName="/ppt/slideLayouts/_rels/slideLayout85.xml.rels" ContentType="application/vnd.openxmlformats-package.relationships+xml"/>
  <Override PartName="/ppt/slideLayouts/_rels/slideLayout344.xml.rels" ContentType="application/vnd.openxmlformats-package.relationships+xml"/>
  <Override PartName="/ppt/slideLayouts/_rels/slideLayout241.xml.rels" ContentType="application/vnd.openxmlformats-package.relationships+xml"/>
  <Override PartName="/ppt/slideLayouts/_rels/slideLayout236.xml.rels" ContentType="application/vnd.openxmlformats-package.relationships+xml"/>
  <Override PartName="/ppt/slideLayouts/_rels/slideLayout268.xml.rels" ContentType="application/vnd.openxmlformats-package.relationships+xml"/>
  <Override PartName="/ppt/slideLayouts/_rels/slideLayout17.xml.rels" ContentType="application/vnd.openxmlformats-package.relationships+xml"/>
  <Override PartName="/ppt/slideLayouts/_rels/slideLayout337.xml.rels" ContentType="application/vnd.openxmlformats-package.relationships+xml"/>
  <Override PartName="/ppt/slideLayouts/_rels/slideLayout78.xml.rels" ContentType="application/vnd.openxmlformats-package.relationships+xml"/>
  <Override PartName="/ppt/slideLayouts/_rels/slideLayout336.xml.rels" ContentType="application/vnd.openxmlformats-package.relationships+xml"/>
  <Override PartName="/ppt/slideLayouts/_rels/slideLayout77.xml.rels" ContentType="application/vnd.openxmlformats-package.relationships+xml"/>
  <Override PartName="/ppt/slideLayouts/_rels/slideLayout210.xml.rels" ContentType="application/vnd.openxmlformats-package.relationships+xml"/>
  <Override PartName="/ppt/slideLayouts/_rels/slideLayout106.xml.rels" ContentType="application/vnd.openxmlformats-package.relationships+xml"/>
  <Override PartName="/ppt/slideLayouts/_rels/slideLayout97.xml.rels" ContentType="application/vnd.openxmlformats-package.relationships+xml"/>
  <Override PartName="/ppt/slideLayouts/_rels/slideLayout356.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222.xml.rels" ContentType="application/vnd.openxmlformats-package.relationships+xml"/>
  <Override PartName="/ppt/slideLayouts/_rels/slideLayout67.xml.rels" ContentType="application/vnd.openxmlformats-package.relationships+xml"/>
  <Override PartName="/ppt/slideLayouts/_rels/slideLayout326.xml.rels" ContentType="application/vnd.openxmlformats-package.relationships+xml"/>
  <Override PartName="/ppt/slideLayouts/_rels/slideLayout174.xml.rels" ContentType="application/vnd.openxmlformats-package.relationships+xml"/>
  <Override PartName="/ppt/slideLayouts/_rels/slideLayout69.xml.rels" ContentType="application/vnd.openxmlformats-package.relationships+xml"/>
  <Override PartName="/ppt/slideLayouts/_rels/slideLayout328.xml.rels" ContentType="application/vnd.openxmlformats-package.relationships+xml"/>
  <Override PartName="/ppt/slideLayouts/_rels/slideLayout32.xml.rels" ContentType="application/vnd.openxmlformats-package.relationships+xml"/>
  <Override PartName="/ppt/slideLayouts/_rels/slideLayout79.xml.rels" ContentType="application/vnd.openxmlformats-package.relationships+xml"/>
  <Override PartName="/ppt/slideLayouts/_rels/slideLayout338.xml.rels" ContentType="application/vnd.openxmlformats-package.relationships+xml"/>
  <Override PartName="/ppt/slideLayouts/_rels/slideLayout199.xml.rels" ContentType="application/vnd.openxmlformats-package.relationships+xml"/>
  <Override PartName="/ppt/slideLayouts/_rels/slideLayout83.xml.rels" ContentType="application/vnd.openxmlformats-package.relationships+xml"/>
  <Override PartName="/ppt/slideLayouts/_rels/slideLayout342.xml.rels" ContentType="application/vnd.openxmlformats-package.relationships+xml"/>
  <Override PartName="/ppt/slideLayouts/_rels/slideLayout196.xml.rels" ContentType="application/vnd.openxmlformats-package.relationships+xml"/>
  <Override PartName="/ppt/slideLayouts/_rels/slideLayout217.xml.rels" ContentType="application/vnd.openxmlformats-package.relationships+xml"/>
  <Override PartName="/ppt/slideLayouts/_rels/slideLayout221.xml.rels" ContentType="application/vnd.openxmlformats-package.relationships+xml"/>
  <Override PartName="/ppt/slideLayouts/_rels/slideLayout74.xml.rels" ContentType="application/vnd.openxmlformats-package.relationships+xml"/>
  <Override PartName="/ppt/slideLayouts/_rels/slideLayout44.xml.rels" ContentType="application/vnd.openxmlformats-package.relationships+xml"/>
  <Override PartName="/ppt/slideLayouts/_rels/slideLayout256.xml.rels" ContentType="application/vnd.openxmlformats-package.relationships+xml"/>
  <Override PartName="/ppt/slideLayouts/_rels/slideLayout55.xml.rels" ContentType="application/vnd.openxmlformats-package.relationships+xml"/>
  <Override PartName="/ppt/slideLayouts/_rels/slideLayout305.xml.rels" ContentType="application/vnd.openxmlformats-package.relationships+xml"/>
  <Override PartName="/ppt/slideLayouts/_rels/slideLayout310.xml.rels" ContentType="application/vnd.openxmlformats-package.relationships+xml"/>
  <Override PartName="/ppt/slideLayouts/_rels/slideLayout284.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327.xml.rels" ContentType="application/vnd.openxmlformats-package.relationships+xml"/>
  <Override PartName="/ppt/slideLayouts/_rels/slideLayout63.xml.rels" ContentType="application/vnd.openxmlformats-package.relationships+xml"/>
  <Override PartName="/ppt/slideLayouts/_rels/slideLayout257.xml.rels" ContentType="application/vnd.openxmlformats-package.relationships+xml"/>
  <Override PartName="/ppt/slideLayouts/_rels/slideLayout45.xml.rels" ContentType="application/vnd.openxmlformats-package.relationships+xml"/>
  <Override PartName="/ppt/slideLayouts/_rels/slideLayout33.xml.rels" ContentType="application/vnd.openxmlformats-package.relationships+xml"/>
  <Override PartName="/ppt/slideLayouts/_rels/slideLayout149.xml.rels" ContentType="application/vnd.openxmlformats-package.relationships+xml"/>
  <Override PartName="/ppt/slideLayouts/_rels/slideLayout340.xml.rels" ContentType="application/vnd.openxmlformats-package.relationships+xml"/>
  <Override PartName="/ppt/slideLayouts/_rels/slideLayout37.xml.rels" ContentType="application/vnd.openxmlformats-package.relationships+xml"/>
  <Override PartName="/ppt/slideLayouts/_rels/slideLayout42.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84.xml.rels" ContentType="application/vnd.openxmlformats-package.relationships+xml"/>
  <Override PartName="/ppt/slideLayouts/_rels/slideLayout249.xml.rels" ContentType="application/vnd.openxmlformats-package.relationships+xml"/>
  <Override PartName="/ppt/slideLayouts/_rels/slideLayout254.xml.rels" ContentType="application/vnd.openxmlformats-package.relationships+xml"/>
  <Override PartName="/ppt/slideLayouts/_rels/slideLayout98.xml.rels" ContentType="application/vnd.openxmlformats-package.relationships+xml"/>
  <Override PartName="/ppt/slideLayouts/_rels/slideLayout357.xml.rels" ContentType="application/vnd.openxmlformats-package.relationships+xml"/>
  <Override PartName="/ppt/slideLayouts/_rels/slideLayout151.xml.rels" ContentType="application/vnd.openxmlformats-package.relationships+xml"/>
  <Override PartName="/ppt/slideLayouts/_rels/slideLayout61.xml.rels" ContentType="application/vnd.openxmlformats-package.relationships+xml"/>
  <Override PartName="/ppt/slideLayouts/_rels/slideLayout9.xml.rels" ContentType="application/vnd.openxmlformats-package.relationships+xml"/>
  <Override PartName="/ppt/slideLayouts/_rels/slideLayout152.xml.rels" ContentType="application/vnd.openxmlformats-package.relationships+xml"/>
  <Override PartName="/ppt/slideLayouts/_rels/slideLayout255.xml.rels" ContentType="application/vnd.openxmlformats-package.relationships+xml"/>
  <Override PartName="/ppt/slideLayouts/_rels/slideLayout99.xml.rels" ContentType="application/vnd.openxmlformats-package.relationships+xml"/>
  <Override PartName="/ppt/slideLayouts/_rels/slideLayout358.xml.rels" ContentType="application/vnd.openxmlformats-package.relationships+xml"/>
  <Override PartName="/ppt/slideLayouts/_rels/slideLayout7.xml.rels" ContentType="application/vnd.openxmlformats-package.relationships+xml"/>
  <Override PartName="/ppt/slideLayouts/_rels/slideLayout150.xml.rels" ContentType="application/vnd.openxmlformats-package.relationships+xml"/>
  <Override PartName="/ppt/slideLayouts/_rels/slideLayout65.xml.rels" ContentType="application/vnd.openxmlformats-package.relationships+xml"/>
  <Override PartName="/ppt/slideLayouts/_rels/slideLayout333.xml.rels" ContentType="application/vnd.openxmlformats-package.relationships+xml"/>
  <Override PartName="/ppt/slideLayouts/_rels/slideLayout229.xml.rels" ContentType="application/vnd.openxmlformats-package.relationships+xml"/>
  <Override PartName="/ppt/slideLayouts/_rels/slideLayout81.xml.rels" ContentType="application/vnd.openxmlformats-package.relationships+xml"/>
  <Override PartName="/ppt/slideLayouts/_rels/slideLayout76.xml.rels" ContentType="application/vnd.openxmlformats-package.relationships+xml"/>
  <Override PartName="/ppt/slideLayouts/_rels/slideLayout232.xml.rels" ContentType="application/vnd.openxmlformats-package.relationships+xml"/>
  <Override PartName="/ppt/slideLayouts/_rels/slideLayout112.xml.rels" ContentType="application/vnd.openxmlformats-package.relationships+xml"/>
  <Override PartName="/ppt/slideLayouts/_rels/slideLayout82.xml.rels" ContentType="application/vnd.openxmlformats-package.relationships+xml"/>
  <Override PartName="/ppt/slideLayouts/_rels/slideLayout341.xml.rels" ContentType="application/vnd.openxmlformats-package.relationships+xml"/>
  <Override PartName="/ppt/slideLayouts/_rels/slideLayout70.xml.rels" ContentType="application/vnd.openxmlformats-package.relationships+xml"/>
  <Override PartName="/ppt/slideLayouts/_rels/slideLayout186.xml.rels" ContentType="application/vnd.openxmlformats-package.relationships+xml"/>
  <Override PartName="/ppt/slideLayouts/_rels/slideLayout66.xml.rels" ContentType="application/vnd.openxmlformats-package.relationships+xml"/>
  <Override PartName="/ppt/slideLayouts/_rels/slideLayout299.xml.rels" ContentType="application/vnd.openxmlformats-package.relationships+xml"/>
  <Override PartName="/ppt/slideLayouts/_rels/slideLayout325.xml.rels" ContentType="application/vnd.openxmlformats-package.relationships+xml"/>
  <Override PartName="/ppt/slideLayouts/_rels/slideLayout294.xml.rels" ContentType="application/vnd.openxmlformats-package.relationships+xml"/>
  <Override PartName="/ppt/slideLayouts/_rels/slideLayout38.xml.rels" ContentType="application/vnd.openxmlformats-package.relationships+xml"/>
  <Override PartName="/ppt/slideLayouts/_rels/slideLayout43.xml.rels" ContentType="application/vnd.openxmlformats-package.relationships+xml"/>
  <Override PartName="/ppt/slideLayouts/_rels/slideLayout56.xml.rels" ContentType="application/vnd.openxmlformats-package.relationships+xml"/>
  <Override PartName="/ppt/slideLayouts/_rels/slideLayout315.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219.xml.rels" ContentType="application/vnd.openxmlformats-package.relationships+xml"/>
  <Override PartName="/ppt/slideLayouts/_rels/slideLayout198.xml.rels" ContentType="application/vnd.openxmlformats-package.relationships+xml"/>
  <Override PartName="/ppt/slideLayouts/_rels/slideLayout353.xml.rels" ContentType="application/vnd.openxmlformats-package.relationships+xml"/>
  <Override PartName="/ppt/slideLayouts/_rels/slideLayout185.xml.rels" ContentType="application/vnd.openxmlformats-package.relationships+xml"/>
  <Override PartName="/ppt/slideLayouts/_rels/slideLayout206.xml.rels" ContentType="application/vnd.openxmlformats-package.relationships+xml"/>
  <Override PartName="/ppt/slideLayouts/_rels/slideLayout111.xml.rels" ContentType="application/vnd.openxmlformats-package.relationships+xml"/>
  <Override PartName="/ppt/slideLayouts/_rels/slideLayout105.xml.rels" ContentType="application/vnd.openxmlformats-package.relationships+xml"/>
  <Override PartName="/ppt/slideLayouts/_rels/slideLayout110.xml.rels" ContentType="application/vnd.openxmlformats-package.relationships+xml"/>
  <Override PartName="/ppt/slideLayouts/_rels/slideLayout163.xml.rels" ContentType="application/vnd.openxmlformats-package.relationships+xml"/>
  <Override PartName="/ppt/slideLayouts/_rels/slideLayout162.xml.rels" ContentType="application/vnd.openxmlformats-package.relationships+xml"/>
  <Override PartName="/ppt/slideLayouts/_rels/slideLayout243.xml.rels" ContentType="application/vnd.openxmlformats-package.relationships+xml"/>
  <Override PartName="/ppt/slideLayouts/_rels/slideLayout238.xml.rels" ContentType="application/vnd.openxmlformats-package.relationships+xml"/>
  <Override PartName="/ppt/slideLayouts/_rels/slideLayout161.xml.rels" ContentType="application/vnd.openxmlformats-package.relationships+xml"/>
  <Override PartName="/ppt/slideLayouts/_rels/slideLayout154.xml.rels" ContentType="application/vnd.openxmlformats-package.relationships+xml"/>
  <Override PartName="/ppt/slideLayouts/_rels/slideLayout226.xml.rels" ContentType="application/vnd.openxmlformats-package.relationships+xml"/>
  <Override PartName="/ppt/slideLayouts/_rels/slideLayout330.xml.rels" ContentType="application/vnd.openxmlformats-package.relationships+xml"/>
  <Override PartName="/ppt/slideLayouts/_rels/slideLayout187.xml.rels" ContentType="application/vnd.openxmlformats-package.relationships+xml"/>
  <Override PartName="/ppt/slideLayouts/_rels/slideLayout71.xml.rels" ContentType="application/vnd.openxmlformats-package.relationships+xml"/>
  <Override PartName="/ppt/slideLayouts/_rels/slideLayout329.xml.rels" ContentType="application/vnd.openxmlformats-package.relationships+xml"/>
  <Override PartName="/ppt/slideLayouts/_rels/slideLayout334.xml.rels" ContentType="application/vnd.openxmlformats-package.relationships+xml"/>
  <Override PartName="/ppt/slideLayouts/_rels/slideLayout195.xml.rels" ContentType="application/vnd.openxmlformats-package.relationships+xml"/>
  <Override PartName="/ppt/slideLayouts/_rels/slideLayout320.xml.rels" ContentType="application/vnd.openxmlformats-package.relationships+xml"/>
  <Override PartName="/ppt/slideLayouts/_rels/slideLayout216.xml.rels" ContentType="application/vnd.openxmlformats-package.relationships+xml"/>
  <Override PartName="/ppt/slideLayouts/_rels/slideLayout298.xml.rels" ContentType="application/vnd.openxmlformats-package.relationships+xml"/>
  <Override PartName="/ppt/slideLayouts/_rels/slideLayout324.xml.rels" ContentType="application/vnd.openxmlformats-package.relationships+xml"/>
  <Override PartName="/ppt/slideLayouts/_rels/slideLayout319.xml.rels" ContentType="application/vnd.openxmlformats-package.relationships+xml"/>
  <Override PartName="/ppt/slideLayouts/_rels/slideLayout220.xml.rels" ContentType="application/vnd.openxmlformats-package.relationships+xml"/>
  <Override PartName="/ppt/slideLayouts/_rels/slideLayout228.xml.rels" ContentType="application/vnd.openxmlformats-package.relationships+xml"/>
  <Override PartName="/ppt/slideLayouts/_rels/slideLayout332.xml.rels" ContentType="application/vnd.openxmlformats-package.relationships+xml"/>
  <Override PartName="/ppt/slideLayouts/_rels/slideLayout203.xml.rels" ContentType="application/vnd.openxmlformats-package.relationships+xml"/>
  <Override PartName="/ppt/slideLayouts/_rels/slideLayout182.xml.rels" ContentType="application/vnd.openxmlformats-package.relationships+xml"/>
  <Override PartName="/ppt/slideLayouts/_rels/slideLayout177.xml.rels" ContentType="application/vnd.openxmlformats-package.relationships+xml"/>
  <Override PartName="/ppt/slideLayouts/_rels/slideLayout73.xml.rels" ContentType="application/vnd.openxmlformats-package.relationships+xml"/>
  <Override PartName="/ppt/slideLayouts/_rels/slideLayout155.xml.rels" ContentType="application/vnd.openxmlformats-package.relationships+xml"/>
  <Override PartName="/ppt/slideLayouts/_rels/slideLayout160.xml.rels" ContentType="application/vnd.openxmlformats-package.relationships+xml"/>
  <Override PartName="/ppt/slideLayouts/_rels/slideLayout153.xml.rels" ContentType="application/vnd.openxmlformats-package.relationships+xml"/>
  <Override PartName="/ppt/slideLayouts/_rels/slideLayout194.xml.rels" ContentType="application/vnd.openxmlformats-package.relationships+xml"/>
  <Override PartName="/ppt/slideLayouts/_rels/slideLayout189.xml.rels" ContentType="application/vnd.openxmlformats-package.relationships+xml"/>
  <Override PartName="/ppt/slideLayouts/_rels/slideLayout215.xml.rels" ContentType="application/vnd.openxmlformats-package.relationships+xml"/>
  <Override PartName="/ppt/slideLayouts/_rels/slideLayout227.xml.rels" ContentType="application/vnd.openxmlformats-package.relationships+xml"/>
  <Override PartName="/ppt/slideLayouts/_rels/slideLayout331.xml.rels" ContentType="application/vnd.openxmlformats-package.relationships+xml"/>
  <Override PartName="/ppt/slideLayouts/_rels/slideLayout72.xml.rels" ContentType="application/vnd.openxmlformats-package.relationships+xml"/>
  <Override PartName="/ppt/slideLayouts/_rels/slideLayout202.xml.rels" ContentType="application/vnd.openxmlformats-package.relationships+xml"/>
  <Override PartName="/ppt/slideLayouts/_rels/slideLayout181.xml.rels" ContentType="application/vnd.openxmlformats-package.relationships+xml"/>
  <Override PartName="/ppt/slideLayouts/_rels/slideLayout176.xml.rels" ContentType="application/vnd.openxmlformats-package.relationships+xml"/>
  <Override PartName="/ppt/slideLayouts/_rels/slideLayout352.xml.rels" ContentType="application/vnd.openxmlformats-package.relationships+xml"/>
  <Override PartName="/ppt/slideLayouts/_rels/slideLayout179.xml.rels" ContentType="application/vnd.openxmlformats-package.relationships+xml"/>
  <Override PartName="/ppt/slideLayouts/_rels/slideLayout184.xml.rels" ContentType="application/vnd.openxmlformats-package.relationships+xml"/>
  <Override PartName="/ppt/slideLayouts/_rels/slideLayout205.xml.rels" ContentType="application/vnd.openxmlformats-package.relationships+xml"/>
  <Override PartName="/ppt/slideLayouts/_rels/slideLayout49.xml.rels" ContentType="application/vnd.openxmlformats-package.relationships+xml"/>
  <Override PartName="/ppt/slideLayouts/_rels/slideLayout54.xml.rels" ContentType="application/vnd.openxmlformats-package.relationships+xml"/>
  <Override PartName="/ppt/slideLayouts/_rels/slideLayout197.xml.rels" ContentType="application/vnd.openxmlformats-package.relationships+xml"/>
  <Override PartName="/ppt/slideLayouts/_rels/slideLayout218.xml.rels" ContentType="application/vnd.openxmlformats-package.relationships+xml"/>
  <Override PartName="/ppt/slideLayouts/_rels/slideLayout30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65.xml.rels" ContentType="application/vnd.openxmlformats-package.relationships+xml"/>
  <Override PartName="/ppt/slideLayouts/_rels/slideLayout170.xml.rels" ContentType="application/vnd.openxmlformats-package.relationships+xml"/>
  <Override PartName="/ppt/slideLayouts/_rels/slideLayout22.xml.rels" ContentType="application/vnd.openxmlformats-package.relationships+xml"/>
  <Override PartName="/ppt/slideLayouts/_rels/slideLayout169.xml.rels" ContentType="application/vnd.openxmlformats-package.relationships+xml"/>
  <Override PartName="/ppt/slideLayouts/_rels/slideLayout273.xml.rels" ContentType="application/vnd.openxmlformats-package.relationships+xml"/>
  <Override PartName="/ppt/slideLayouts/_rels/slideLayout102.xml.rels" ContentType="application/vnd.openxmlformats-package.relationships+xml"/>
  <Override PartName="/ppt/slideLayouts/_rels/slideLayout234.xml.rels" ContentType="application/vnd.openxmlformats-package.relationships+xml"/>
  <Override PartName="/ppt/slideLayouts/_rels/slideLayout126.xml.rels" ContentType="application/vnd.openxmlformats-package.relationships+xml"/>
  <Override PartName="/ppt/slideLayouts/_rels/slideLayout131.xml.rels" ContentType="application/vnd.openxmlformats-package.relationships+xml"/>
  <Override PartName="/ppt/slideLayouts/_rels/slideLayout321.xml.rels" ContentType="application/vnd.openxmlformats-package.relationships+xml"/>
  <Override PartName="/ppt/slideLayouts/_rels/slideLayout295.xml.rels" ContentType="application/vnd.openxmlformats-package.relationships+xml"/>
  <Override PartName="/ppt/slideLayouts/_rels/slideLayout316.xml.rels" ContentType="application/vnd.openxmlformats-package.relationships+xml"/>
  <Override PartName="/ppt/slideLayouts/_rels/slideLayout355.xml.rels" ContentType="application/vnd.openxmlformats-package.relationships+xml"/>
  <Override PartName="/ppt/slideLayouts/_rels/slideLayout360.xml.rels" ContentType="application/vnd.openxmlformats-package.relationships+xml"/>
  <Override PartName="/ppt/slideLayouts/_rels/slideLayout57.xml.rels" ContentType="application/vnd.openxmlformats-package.relationships+xml"/>
  <Override PartName="/ppt/slideLayouts/_rels/slideLayout58.xml.rels" ContentType="application/vnd.openxmlformats-package.relationships+xml"/>
  <Override PartName="/ppt/slideLayouts/_rels/slideLayout209.xml.rels" ContentType="application/vnd.openxmlformats-package.relationships+xml"/>
  <Override PartName="/ppt/slideLayouts/_rels/slideLayout188.xml.rels" ContentType="application/vnd.openxmlformats-package.relationships+xml"/>
  <Override PartName="/ppt/slideLayouts/_rels/slideLayout214.xml.rels" ContentType="application/vnd.openxmlformats-package.relationships+xml"/>
  <Override PartName="/ppt/slideLayouts/_rels/slideLayout59.xml.rels" ContentType="application/vnd.openxmlformats-package.relationships+xml"/>
  <Override PartName="/ppt/slideLayouts/_rels/slideLayout64.xml.rels" ContentType="application/vnd.openxmlformats-package.relationships+xml"/>
  <Override PartName="/ppt/slideLayouts/_rels/slideLayout244.xml.rels" ContentType="application/vnd.openxmlformats-package.relationships+xml"/>
  <Override PartName="/ppt/slideLayouts/_rels/slideLayout93.xml.rels" ContentType="application/vnd.openxmlformats-package.relationships+xml"/>
  <Override PartName="/ppt/slideLayouts/_rels/slideLayout88.xml.rels" ContentType="application/vnd.openxmlformats-package.relationships+xml"/>
  <Override PartName="/ppt/slideLayouts/_rels/slideLayout230.xml.rels" ContentType="application/vnd.openxmlformats-package.relationships+xml"/>
  <Override PartName="/ppt/slideLayouts/_rels/slideLayout225.xml.rels" ContentType="application/vnd.openxmlformats-package.relationships+xml"/>
  <Override PartName="/ppt/slideLayouts/_rels/slideLayout117.xml.rels" ContentType="application/vnd.openxmlformats-package.relationships+xml"/>
  <Override PartName="/ppt/slideLayouts/_rels/slideLayout122.xml.rels" ContentType="application/vnd.openxmlformats-package.relationships+xml"/>
  <Override PartName="/ppt/slideLayouts/_rels/slideLayout1.xml.rels" ContentType="application/vnd.openxmlformats-package.relationships+xml"/>
  <Override PartName="/ppt/slideLayouts/_rels/slideLayout348.xml.rels" ContentType="application/vnd.openxmlformats-package.relationships+xml"/>
  <Override PartName="/ppt/slideLayouts/_rels/slideLayout240.xml.rels" ContentType="application/vnd.openxmlformats-package.relationships+xml"/>
  <Override PartName="/ppt/slideLayouts/_rels/slideLayout235.xml.rels" ContentType="application/vnd.openxmlformats-package.relationships+xml"/>
  <Override PartName="/ppt/slideLayouts/_rels/slideLayout343.xml.rels" ContentType="application/vnd.openxmlformats-package.relationships+xml"/>
  <Override PartName="/ppt/slideLayouts/_rels/slideLayout239.xml.rels" ContentType="application/vnd.openxmlformats-package.relationships+xml"/>
  <Override PartName="/ppt/slideLayouts/_rels/slideLayout289.xml.rels" ContentType="application/vnd.openxmlformats-package.relationships+xml"/>
  <Override PartName="/ppt/slideLayouts/_rels/slideLayout233.xml.rels" ContentType="application/vnd.openxmlformats-package.relationships+xml"/>
  <Override PartName="/ppt/slideLayouts/_rels/slideLayout335.xml.rels" ContentType="application/vnd.openxmlformats-package.relationships+xml"/>
  <Override PartName="/ppt/slideLayouts/_rels/slideLayout29.xml.rels" ContentType="application/vnd.openxmlformats-package.relationships+xml"/>
  <Override PartName="/ppt/slideLayouts/_rels/slideLayout339.xml.rels" ContentType="application/vnd.openxmlformats-package.relationships+xml"/>
  <Override PartName="/ppt/slideLayouts/_rels/slideLayout2.xml.rels" ContentType="application/vnd.openxmlformats-package.relationships+xml"/>
  <Override PartName="/ppt/slideLayouts/_rels/slideLayout347.xml.rels" ContentType="application/vnd.openxmlformats-package.relationships+xml"/>
  <Override PartName="/ppt/slideLayouts/_rels/slideLayout157.xml.rels" ContentType="application/vnd.openxmlformats-package.relationships+xml"/>
  <Override PartName="/ppt/slideLayouts/_rels/slideLayout261.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156.xml.rels" ContentType="application/vnd.openxmlformats-package.relationships+xml"/>
  <Override PartName="/ppt/slideLayouts/_rels/slideLayout260.xml.rels" ContentType="application/vnd.openxmlformats-package.relationships+xml"/>
  <Override PartName="/ppt/slideLayouts/_rels/slideLayout113.xml.rels" ContentType="application/vnd.openxmlformats-package.relationships+xml"/>
  <Override PartName="/ppt/slideLayouts/_rels/slideLayout118.xml.rels" ContentType="application/vnd.openxmlformats-package.relationships+xml"/>
  <Override PartName="/ppt/slideLayouts/_rels/slideLayout123.xml.rels" ContentType="application/vnd.openxmlformats-package.relationships+xml"/>
  <Override PartName="/ppt/slideLayouts/_rels/slideLayout270.xml.rels" ContentType="application/vnd.openxmlformats-package.relationships+xml"/>
  <Override PartName="/ppt/slideLayouts/_rels/slideLayout19.xml.rels" ContentType="application/vnd.openxmlformats-package.relationships+xml"/>
  <Override PartName="/ppt/slideLayouts/_rels/slideLayout296.xml.rels" ContentType="application/vnd.openxmlformats-package.relationships+xml"/>
  <Override PartName="/ppt/slideLayouts/_rels/slideLayout317.xml.rels" ContentType="application/vnd.openxmlformats-package.relationships+xml"/>
  <Override PartName="/ppt/slideLayouts/_rels/slideLayout322.xml.rels" ContentType="application/vnd.openxmlformats-package.relationships+xml"/>
  <Override PartName="/ppt/slideLayouts/_rels/slideLayout277.xml.rels" ContentType="application/vnd.openxmlformats-package.relationships+xml"/>
  <Override PartName="/ppt/slideLayouts/_rels/slideLayout108.xml.rels" ContentType="application/vnd.openxmlformats-package.relationships+xml"/>
  <Override PartName="/ppt/slideLayouts/_rels/slideLayout191.xml.rels" ContentType="application/vnd.openxmlformats-package.relationships+xml"/>
  <Override PartName="/ppt/slideLayouts/_rels/slideLayout212.xml.rels" ContentType="application/vnd.openxmlformats-package.relationships+xml"/>
  <Override PartName="/ppt/slideLayouts/_rels/slideLayout94.xml.rels" ContentType="application/vnd.openxmlformats-package.relationships+xml"/>
  <Override PartName="/ppt/slideLayouts/_rels/slideLayout89.xml.rels" ContentType="application/vnd.openxmlformats-package.relationships+xml"/>
  <Override PartName="/ppt/slideLayouts/_rels/slideLayout245.xml.rels" ContentType="application/vnd.openxmlformats-package.relationships+xml"/>
  <Override PartName="/ppt/slideLayouts/_rels/slideLayout311.xml.rels" ContentType="application/vnd.openxmlformats-package.relationships+xml"/>
  <Override PartName="/ppt/slideLayouts/_rels/slideLayout306.xml.rels" ContentType="application/vnd.openxmlformats-package.relationships+xml"/>
  <Override PartName="/ppt/slideLayouts/_rels/slideLayout285.xml.rels" ContentType="application/vnd.openxmlformats-package.relationships+xml"/>
  <Override PartName="/ppt/slideLayouts/_rels/slideLayout290.xml.rels" ContentType="application/vnd.openxmlformats-package.relationships+xml"/>
  <Override PartName="/ppt/slideLayouts/_rels/slideLayout107.xml.rels" ContentType="application/vnd.openxmlformats-package.relationships+xml"/>
  <Override PartName="/ppt/slideLayouts/_rels/slideLayout211.xml.rels" ContentType="application/vnd.openxmlformats-package.relationships+xml"/>
  <Override PartName="/ppt/slideLayouts/_rels/slideLayout190.xml.rels" ContentType="application/vnd.openxmlformats-package.relationships+xml"/>
  <Override PartName="/ppt/slideLayouts/_rels/slideLayout6.xml.rels" ContentType="application/vnd.openxmlformats-package.relationships+xml"/>
  <Override PartName="/ppt/slideLayouts/_rels/slideLayout116.xml.rels" ContentType="application/vnd.openxmlformats-package.relationships+xml"/>
  <Override PartName="/ppt/slideLayouts/_rels/slideLayout121.xml.rels" ContentType="application/vnd.openxmlformats-package.relationships+xml"/>
  <Override PartName="/ppt/slideLayouts/_rels/slideLayout224.xml.rels" ContentType="application/vnd.openxmlformats-package.relationships+xml"/>
  <Override PartName="/ppt/slideLayouts/_rels/slideLayout119.xml.rels" ContentType="application/vnd.openxmlformats-package.relationships+xml"/>
  <Override PartName="/ppt/slideLayouts/_rels/slideLayout223.xml.rels" ContentType="application/vnd.openxmlformats-package.relationships+xml"/>
  <Override PartName="/ppt/slideLayouts/_rels/slideLayout180.xml.rels" ContentType="application/vnd.openxmlformats-package.relationships+xml"/>
  <Override PartName="/ppt/slideLayouts/_rels/slideLayout166.xml.rels" ContentType="application/vnd.openxmlformats-package.relationships+xml"/>
  <Override PartName="/ppt/slideLayouts/_rels/slideLayout171.xml.rels" ContentType="application/vnd.openxmlformats-package.relationships+xml"/>
  <Override PartName="/ppt/slideLayouts/_rels/slideLayout23.xml.rels" ContentType="application/vnd.openxmlformats-package.relationships+xml"/>
  <Override PartName="/ppt/slideLayouts/_rels/slideLayout124.xml.rels" ContentType="application/vnd.openxmlformats-package.relationships+xml"/>
  <Override PartName="/ppt/slideLayouts/_rels/slideLayout271.xml.rels" ContentType="application/vnd.openxmlformats-package.relationships+xml"/>
  <Override PartName="/ppt/slideLayouts/slideLayout257.xml" ContentType="application/vnd.openxmlformats-officedocument.presentationml.slideLayout+xml"/>
  <Override PartName="/ppt/slideLayouts/slideLayout84.xml" ContentType="application/vnd.openxmlformats-officedocument.presentationml.slideLayout+xml"/>
  <Override PartName="/ppt/slideLayouts/slideLayout256.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255.xml" ContentType="application/vnd.openxmlformats-officedocument.presentationml.slideLayout+xml"/>
  <Override PartName="/ppt/slideLayouts/slideLayout118.xml" ContentType="application/vnd.openxmlformats-officedocument.presentationml.slideLayout+xml"/>
  <Override PartName="/ppt/slideLayouts/slideLayout9.xml" ContentType="application/vnd.openxmlformats-officedocument.presentationml.slideLayout+xml"/>
  <Override PartName="/ppt/slideLayouts/slideLayout82.xml" ContentType="application/vnd.openxmlformats-officedocument.presentationml.slideLayout+xml"/>
  <Override PartName="/ppt/slideLayouts/slideLayout254.xml" ContentType="application/vnd.openxmlformats-officedocument.presentationml.slideLayout+xml"/>
  <Override PartName="/ppt/slideLayouts/slideLayout8.xml" ContentType="application/vnd.openxmlformats-officedocument.presentationml.slideLayout+xml"/>
  <Override PartName="/ppt/slideLayouts/slideLayout117.xml" ContentType="application/vnd.openxmlformats-officedocument.presentationml.slideLayout+xml"/>
  <Override PartName="/ppt/slideLayouts/slideLayout81.xml" ContentType="application/vnd.openxmlformats-officedocument.presentationml.slideLayout+xml"/>
  <Override PartName="/ppt/slideLayouts/slideLayout253.xml" ContentType="application/vnd.openxmlformats-officedocument.presentationml.slideLayout+xml"/>
  <Override PartName="/ppt/slideLayouts/slideLayout7.xml" ContentType="application/vnd.openxmlformats-officedocument.presentationml.slideLayout+xml"/>
  <Override PartName="/ppt/slideLayouts/slideLayout116.xml" ContentType="application/vnd.openxmlformats-officedocument.presentationml.slideLayout+xml"/>
  <Override PartName="/ppt/slideLayouts/slideLayout80.xml" ContentType="application/vnd.openxmlformats-officedocument.presentationml.slideLayout+xml"/>
  <Override PartName="/ppt/slideLayouts/slideLayout249.xml" ContentType="application/vnd.openxmlformats-officedocument.presentationml.slideLayout+xml"/>
  <Override PartName="/ppt/slideLayouts/slideLayout76.xml" ContentType="application/vnd.openxmlformats-officedocument.presentationml.slideLayout+xml"/>
  <Override PartName="/ppt/slideLayouts/slideLayout239.xml" ContentType="application/vnd.openxmlformats-officedocument.presentationml.slideLayout+xml"/>
  <Override PartName="/ppt/slideLayouts/slideLayout66.xml" ContentType="application/vnd.openxmlformats-officedocument.presentationml.slideLayout+xml"/>
  <Override PartName="/ppt/slideLayouts/slideLayout238.xml" ContentType="application/vnd.openxmlformats-officedocument.presentationml.slideLayout+xml"/>
  <Override PartName="/ppt/slideLayouts/slideLayout65.xml" ContentType="application/vnd.openxmlformats-officedocument.presentationml.slideLayout+xml"/>
  <Override PartName="/ppt/slideLayouts/slideLayout237.xml" ContentType="application/vnd.openxmlformats-officedocument.presentationml.slideLayout+xml"/>
  <Override PartName="/ppt/slideLayouts/slideLayout64.xml" ContentType="application/vnd.openxmlformats-officedocument.presentationml.slideLayout+xml"/>
  <Override PartName="/ppt/slideLayouts/slideLayout236.xml" ContentType="application/vnd.openxmlformats-officedocument.presentationml.slideLayout+xml"/>
  <Override PartName="/ppt/slideLayouts/slideLayout63.xml" ContentType="application/vnd.openxmlformats-officedocument.presentationml.slideLayout+xml"/>
  <Override PartName="/ppt/slideLayouts/slideLayout235.xml" ContentType="application/vnd.openxmlformats-officedocument.presentationml.slideLayout+xml"/>
  <Override PartName="/ppt/slideLayouts/slideLayout62.xml" ContentType="application/vnd.openxmlformats-officedocument.presentationml.slideLayout+xml"/>
  <Override PartName="/ppt/slideLayouts/slideLayout229.xml" ContentType="application/vnd.openxmlformats-officedocument.presentationml.slideLayout+xml"/>
  <Override PartName="/ppt/slideLayouts/slideLayout56.xml" ContentType="application/vnd.openxmlformats-officedocument.presentationml.slideLayout+xml"/>
  <Override PartName="/ppt/slideLayouts/slideLayout228.xml" ContentType="application/vnd.openxmlformats-officedocument.presentationml.slideLayout+xml"/>
  <Override PartName="/ppt/slideLayouts/slideLayout55.xml" ContentType="application/vnd.openxmlformats-officedocument.presentationml.slideLayout+xml"/>
  <Override PartName="/ppt/slideLayouts/slideLayout227.xml" ContentType="application/vnd.openxmlformats-officedocument.presentationml.slideLayout+xml"/>
  <Override PartName="/ppt/slideLayouts/slideLayout54.xml" ContentType="application/vnd.openxmlformats-officedocument.presentationml.slideLayout+xml"/>
  <Override PartName="/ppt/slideLayouts/slideLayout226.xml" ContentType="application/vnd.openxmlformats-officedocument.presentationml.slideLayout+xml"/>
  <Override PartName="/ppt/slideLayouts/slideLayout53.xml" ContentType="application/vnd.openxmlformats-officedocument.presentationml.slideLayout+xml"/>
  <Override PartName="/ppt/slideLayouts/slideLayout225.xml" ContentType="application/vnd.openxmlformats-officedocument.presentationml.slideLayout+xml"/>
  <Override PartName="/ppt/slideLayouts/slideLayout52.xml" ContentType="application/vnd.openxmlformats-officedocument.presentationml.slideLayout+xml"/>
  <Override PartName="/ppt/slideLayouts/slideLayout219.xml" ContentType="application/vnd.openxmlformats-officedocument.presentationml.slideLayout+xml"/>
  <Override PartName="/ppt/slideLayouts/slideLayout46.xml" ContentType="application/vnd.openxmlformats-officedocument.presentationml.slideLayout+xml"/>
  <Override PartName="/ppt/slideLayouts/slideLayout218.xml" ContentType="application/vnd.openxmlformats-officedocument.presentationml.slideLayout+xml"/>
  <Override PartName="/ppt/slideLayouts/slideLayout45.xml" ContentType="application/vnd.openxmlformats-officedocument.presentationml.slideLayout+xml"/>
  <Override PartName="/ppt/slideLayouts/slideLayout217.xml" ContentType="application/vnd.openxmlformats-officedocument.presentationml.slideLayout+xml"/>
  <Override PartName="/ppt/slideLayouts/slideLayout44.xml" ContentType="application/vnd.openxmlformats-officedocument.presentationml.slideLayout+xml"/>
  <Override PartName="/ppt/slideLayouts/slideLayout216.xml" ContentType="application/vnd.openxmlformats-officedocument.presentationml.slideLayout+xml"/>
  <Override PartName="/ppt/slideLayouts/slideLayout43.xml" ContentType="application/vnd.openxmlformats-officedocument.presentationml.slideLayout+xml"/>
  <Override PartName="/ppt/slideLayouts/slideLayout215.xml" ContentType="application/vnd.openxmlformats-officedocument.presentationml.slideLayout+xml"/>
  <Override PartName="/ppt/slideLayouts/slideLayout42.xml" ContentType="application/vnd.openxmlformats-officedocument.presentationml.slideLayout+xml"/>
  <Override PartName="/ppt/slideLayouts/slideLayout209.xml" ContentType="application/vnd.openxmlformats-officedocument.presentationml.slideLayout+xml"/>
  <Override PartName="/ppt/slideLayouts/slideLayout36.xml" ContentType="application/vnd.openxmlformats-officedocument.presentationml.slideLayout+xml"/>
  <Override PartName="/ppt/slideLayouts/slideLayout208.xml" ContentType="application/vnd.openxmlformats-officedocument.presentationml.slideLayout+xml"/>
  <Override PartName="/ppt/slideLayouts/slideLayout35.xml" ContentType="application/vnd.openxmlformats-officedocument.presentationml.slideLayout+xml"/>
  <Override PartName="/ppt/slideLayouts/slideLayout207.xml" ContentType="application/vnd.openxmlformats-officedocument.presentationml.slideLayout+xml"/>
  <Override PartName="/ppt/slideLayouts/slideLayout34.xml" ContentType="application/vnd.openxmlformats-officedocument.presentationml.slideLayout+xml"/>
  <Override PartName="/ppt/slideLayouts/slideLayout206.xml" ContentType="application/vnd.openxmlformats-officedocument.presentationml.slideLayout+xml"/>
  <Override PartName="/ppt/slideLayouts/slideLayout33.xml" ContentType="application/vnd.openxmlformats-officedocument.presentationml.slideLayout+xml"/>
  <Override PartName="/ppt/slideLayouts/slideLayout205.xml" ContentType="application/vnd.openxmlformats-officedocument.presentationml.slideLayout+xml"/>
  <Override PartName="/ppt/slideLayouts/slideLayout32.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189.xml" ContentType="application/vnd.openxmlformats-officedocument.presentationml.slideLayout+xml"/>
  <Override PartName="/ppt/slideLayouts/slideLayout188.xml" ContentType="application/vnd.openxmlformats-officedocument.presentationml.slideLayout+xml"/>
  <Override PartName="/ppt/slideLayouts/slideLayout179.xml" ContentType="application/vnd.openxmlformats-officedocument.presentationml.slideLayout+xml"/>
  <Override PartName="/ppt/slideLayouts/slideLayout178.xml" ContentType="application/vnd.openxmlformats-officedocument.presentationml.slideLayout+xml"/>
  <Override PartName="/ppt/slideLayouts/slideLayout169.xml" ContentType="application/vnd.openxmlformats-officedocument.presentationml.slideLayout+xml"/>
  <Override PartName="/ppt/slideLayouts/slideLayout168.xml" ContentType="application/vnd.openxmlformats-officedocument.presentationml.slideLayout+xml"/>
  <Override PartName="/ppt/slideLayouts/slideLayout167.xml" ContentType="application/vnd.openxmlformats-officedocument.presentationml.slideLayout+xml"/>
  <Override PartName="/ppt/slideLayouts/slideLayout166.xml" ContentType="application/vnd.openxmlformats-officedocument.presentationml.slideLayout+xml"/>
  <Override PartName="/ppt/slideLayouts/slideLayout165.xml" ContentType="application/vnd.openxmlformats-officedocument.presentationml.slideLayout+xml"/>
  <Override PartName="/ppt/slideLayouts/slideLayout164.xml" ContentType="application/vnd.openxmlformats-officedocument.presentationml.slideLayout+xml"/>
  <Override PartName="/ppt/slideLayouts/slideLayout163.xml" ContentType="application/vnd.openxmlformats-officedocument.presentationml.slideLayout+xml"/>
  <Override PartName="/ppt/slideLayouts/slideLayout329.xml" ContentType="application/vnd.openxmlformats-officedocument.presentationml.slideLayout+xml"/>
  <Override PartName="/ppt/slideLayouts/slideLayout162.xml" ContentType="application/vnd.openxmlformats-officedocument.presentationml.slideLayout+xml"/>
  <Override PartName="/ppt/slideLayouts/slideLayout328.xml" ContentType="application/vnd.openxmlformats-officedocument.presentationml.slideLayout+xml"/>
  <Override PartName="/ppt/slideLayouts/slideLayout161.xml" ContentType="application/vnd.openxmlformats-officedocument.presentationml.slideLayout+xml"/>
  <Override PartName="/ppt/slideLayouts/slideLayout160.xml" ContentType="application/vnd.openxmlformats-officedocument.presentationml.slideLayout+xml"/>
  <Override PartName="/ppt/slideLayouts/slideLayout159.xml" ContentType="application/vnd.openxmlformats-officedocument.presentationml.slideLayout+xml"/>
  <Override PartName="/ppt/slideLayouts/slideLayout296.xml" ContentType="application/vnd.openxmlformats-officedocument.presentationml.slideLayout+xml"/>
  <Override PartName="/ppt/slideLayouts/slideLayout334.xml" ContentType="application/vnd.openxmlformats-officedocument.presentationml.slideLayout+xml"/>
  <Override PartName="/ppt/slideLayouts/slideLayout158.xml" ContentType="application/vnd.openxmlformats-officedocument.presentationml.slideLayout+xml"/>
  <Override PartName="/ppt/slideLayouts/slideLayout295.xml" ContentType="application/vnd.openxmlformats-officedocument.presentationml.slideLayout+xml"/>
  <Override PartName="/ppt/slideLayouts/slideLayout333.xml" ContentType="application/vnd.openxmlformats-officedocument.presentationml.slideLayout+xml"/>
  <Override PartName="/ppt/slideLayouts/slideLayout157.xml" ContentType="application/vnd.openxmlformats-officedocument.presentationml.slideLayout+xml"/>
  <Override PartName="/ppt/slideLayouts/slideLayout294.xml" ContentType="application/vnd.openxmlformats-officedocument.presentationml.slideLayout+xml"/>
  <Override PartName="/ppt/slideLayouts/slideLayout332.xml" ContentType="application/vnd.openxmlformats-officedocument.presentationml.slideLayout+xml"/>
  <Override PartName="/ppt/slideLayouts/slideLayout156.xml" ContentType="application/vnd.openxmlformats-officedocument.presentationml.slideLayout+xml"/>
  <Override PartName="/ppt/slideLayouts/slideLayout293.xml" ContentType="application/vnd.openxmlformats-officedocument.presentationml.slideLayout+xml"/>
  <Override PartName="/ppt/slideLayouts/slideLayout331.xml" ContentType="application/vnd.openxmlformats-officedocument.presentationml.slideLayout+xml"/>
  <Override PartName="/ppt/slideLayouts/slideLayout155.xml" ContentType="application/vnd.openxmlformats-officedocument.presentationml.slideLayout+xml"/>
  <Override PartName="/ppt/slideLayouts/slideLayout292.xml" ContentType="application/vnd.openxmlformats-officedocument.presentationml.slideLayout+xml"/>
  <Override PartName="/ppt/slideLayouts/slideLayout330.xml" ContentType="application/vnd.openxmlformats-officedocument.presentationml.slideLayout+xml"/>
  <Override PartName="/ppt/slideLayouts/slideLayout154.xml" ContentType="application/vnd.openxmlformats-officedocument.presentationml.slideLayout+xml"/>
  <Override PartName="/ppt/slideLayouts/slideLayout291.xml" ContentType="application/vnd.openxmlformats-officedocument.presentationml.slideLayout+xml"/>
  <Override PartName="/ppt/slideLayouts/slideLayout153.xml" ContentType="application/vnd.openxmlformats-officedocument.presentationml.slideLayout+xml"/>
  <Override PartName="/ppt/slideLayouts/slideLayout290.xml" ContentType="application/vnd.openxmlformats-officedocument.presentationml.slideLayout+xml"/>
  <Override PartName="/ppt/slideLayouts/slideLayout152.xml" ContentType="application/vnd.openxmlformats-officedocument.presentationml.slideLayout+xml"/>
  <Override PartName="/ppt/slideLayouts/slideLayout151.xml" ContentType="application/vnd.openxmlformats-officedocument.presentationml.slideLayout+xml"/>
  <Override PartName="/ppt/slideLayouts/slideLayout150.xml" ContentType="application/vnd.openxmlformats-officedocument.presentationml.slideLayout+xml"/>
  <Override PartName="/ppt/slideLayouts/slideLayout149.xml" ContentType="application/vnd.openxmlformats-officedocument.presentationml.slideLayout+xml"/>
  <Override PartName="/ppt/slideLayouts/slideLayout286.xml" ContentType="application/vnd.openxmlformats-officedocument.presentationml.slideLayout+xml"/>
  <Override PartName="/ppt/slideLayouts/slideLayout324.xml" ContentType="application/vnd.openxmlformats-officedocument.presentationml.slideLayout+xml"/>
  <Override PartName="/ppt/slideLayouts/slideLayout88.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175.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77.xml" ContentType="application/vnd.openxmlformats-officedocument.presentationml.slideLayout+xml"/>
  <Override PartName="/ppt/slideLayouts/slideLayout89.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230.xml" ContentType="application/vnd.openxmlformats-officedocument.presentationml.slideLayout+xml"/>
  <Override PartName="/ppt/slideLayouts/slideLayout17.xml" ContentType="application/vnd.openxmlformats-officedocument.presentationml.slideLayout+xml"/>
  <Override PartName="/ppt/slideLayouts/slideLayout231.xml" ContentType="application/vnd.openxmlformats-officedocument.presentationml.slideLayout+xml"/>
  <Override PartName="/ppt/slideLayouts/slideLayout18.xml" ContentType="application/vnd.openxmlformats-officedocument.presentationml.slideLayout+xml"/>
  <Override PartName="/ppt/slideLayouts/slideLayout232.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71.xml" ContentType="application/vnd.openxmlformats-officedocument.presentationml.slideLayout+xml"/>
  <Override PartName="/ppt/slideLayouts/slideLayout107.xml" ContentType="application/vnd.openxmlformats-officedocument.presentationml.slideLayout+xml"/>
  <Override PartName="/ppt/slideLayouts/slideLayout244.xml" ContentType="application/vnd.openxmlformats-officedocument.presentationml.slideLayout+xml"/>
  <Override PartName="/ppt/slideLayouts/slideLayout99.xml" ContentType="application/vnd.openxmlformats-officedocument.presentationml.slideLayout+xml"/>
  <Override PartName="/ppt/slideLayouts/slideLayout27.xml" ContentType="application/vnd.openxmlformats-officedocument.presentationml.slideLayout+xml"/>
  <Override PartName="/ppt/slideLayouts/slideLayout1.xml" ContentType="application/vnd.openxmlformats-officedocument.presentationml.slideLayout+xml"/>
  <Override PartName="/ppt/slideLayouts/slideLayout110.xml" ContentType="application/vnd.openxmlformats-officedocument.presentationml.slideLayout+xml"/>
  <Override PartName="/ppt/slideLayouts/slideLayout28.xml" ContentType="application/vnd.openxmlformats-officedocument.presentationml.slideLayout+xml"/>
  <Override PartName="/ppt/slideLayouts/slideLayout241.xml" ContentType="application/vnd.openxmlformats-officedocument.presentationml.slideLayout+xml"/>
  <Override PartName="/ppt/slideLayouts/slideLayout104.xml" ContentType="application/vnd.openxmlformats-officedocument.presentationml.slideLayout+xml"/>
  <Override PartName="/ppt/slideLayouts/slideLayout2.xml" ContentType="application/vnd.openxmlformats-officedocument.presentationml.slideLayout+xml"/>
  <Override PartName="/ppt/slideLayouts/slideLayout111.xml" ContentType="application/vnd.openxmlformats-officedocument.presentationml.slideLayout+xml"/>
  <Override PartName="/ppt/slideLayouts/slideLayout70.xml" ContentType="application/vnd.openxmlformats-officedocument.presentationml.slideLayout+xml"/>
  <Override PartName="/ppt/slideLayouts/slideLayout243.xml" ContentType="application/vnd.openxmlformats-officedocument.presentationml.slideLayout+xml"/>
  <Override PartName="/ppt/slideLayouts/slideLayout106.xml" ContentType="application/vnd.openxmlformats-officedocument.presentationml.slideLayout+xml"/>
  <Override PartName="/ppt/slideLayouts/slideLayout174.xml" ContentType="application/vnd.openxmlformats-officedocument.presentationml.slideLayout+xml"/>
  <Override PartName="/ppt/slideLayouts/slideLayout29.xml" ContentType="application/vnd.openxmlformats-officedocument.presentationml.slideLayout+xml"/>
  <Override PartName="/ppt/slideLayouts/slideLayout242.xml" ContentType="application/vnd.openxmlformats-officedocument.presentationml.slideLayout+xml"/>
  <Override PartName="/ppt/slideLayouts/slideLayout105.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3.xml" ContentType="application/vnd.openxmlformats-officedocument.presentationml.slideLayout+xml"/>
  <Override PartName="/ppt/slideLayouts/slideLayout112.xml" ContentType="application/vnd.openxmlformats-officedocument.presentationml.slideLayout+xml"/>
  <Override PartName="/ppt/slideLayouts/slideLayout102.xml" ContentType="application/vnd.openxmlformats-officedocument.presentationml.slideLayout+xml"/>
  <Override PartName="/ppt/slideLayouts/slideLayout280.xml" ContentType="application/vnd.openxmlformats-officedocument.presentationml.slideLayout+xml"/>
  <Override PartName="/ppt/slideLayouts/slideLayout143.xml" ContentType="application/vnd.openxmlformats-officedocument.presentationml.slideLayout+xml"/>
  <Override PartName="/ppt/slideLayouts/slideLayout170.xml" ContentType="application/vnd.openxmlformats-officedocument.presentationml.slideLayout+xml"/>
  <Override PartName="/ppt/slideLayouts/slideLayout336.xml" ContentType="application/vnd.openxmlformats-officedocument.presentationml.slideLayout+xml"/>
  <Override PartName="/ppt/slideLayouts/slideLayout298.xml" ContentType="application/vnd.openxmlformats-officedocument.presentationml.slideLayout+xml"/>
  <Override PartName="/ppt/slideLayouts/slideLayout47.xml" ContentType="application/vnd.openxmlformats-officedocument.presentationml.slideLayout+xml"/>
  <Override PartName="/ppt/slideLayouts/slideLayout142.xml" ContentType="application/vnd.openxmlformats-officedocument.presentationml.slideLayout+xml"/>
  <Override PartName="/ppt/slideLayouts/slideLayout121.xml" ContentType="application/vnd.openxmlformats-officedocument.presentationml.slideLayout+xml"/>
  <Override PartName="/ppt/slideLayouts/slideLayout319.xml" ContentType="application/vnd.openxmlformats-officedocument.presentationml.slideLayout+xml"/>
  <Override PartName="/ppt/slideLayouts/slideLayout194.xml" ContentType="application/vnd.openxmlformats-officedocument.presentationml.slideLayout+xml"/>
  <Override PartName="/ppt/slideLayouts/slideLayout240.xml" ContentType="application/vnd.openxmlformats-officedocument.presentationml.slideLayout+xml"/>
  <Override PartName="/ppt/slideLayouts/slideLayout103.xml" ContentType="application/vnd.openxmlformats-officedocument.presentationml.slideLayout+xml"/>
  <Override PartName="/ppt/slideLayouts/slideLayout360.xml" ContentType="application/vnd.openxmlformats-officedocument.presentationml.slideLayout+xml"/>
  <Override PartName="/ppt/slideLayouts/slideLayout355.xml" ContentType="application/vnd.openxmlformats-officedocument.presentationml.slideLayout+xml"/>
  <Override PartName="/ppt/slideLayouts/slideLayout343.xml" ContentType="application/vnd.openxmlformats-officedocument.presentationml.slideLayout+xml"/>
  <Override PartName="/ppt/slideLayouts/slideLayout354.xml" ContentType="application/vnd.openxmlformats-officedocument.presentationml.slideLayout+xml"/>
  <Override PartName="/ppt/slideLayouts/slideLayout342.xml" ContentType="application/vnd.openxmlformats-officedocument.presentationml.slideLayout+xml"/>
  <Override PartName="/ppt/slideLayouts/slideLayout86.xml" ContentType="application/vnd.openxmlformats-officedocument.presentationml.slideLayout+xml"/>
  <Override PartName="/ppt/slideLayouts/slideLayout259.xml" ContentType="application/vnd.openxmlformats-officedocument.presentationml.slideLayout+xml"/>
  <Override PartName="/ppt/slideLayouts/slideLayout353.xml" ContentType="application/vnd.openxmlformats-officedocument.presentationml.slideLayout+xml"/>
  <Override PartName="/ppt/slideLayouts/slideLayout341.xml" ContentType="application/vnd.openxmlformats-officedocument.presentationml.slideLayout+xml"/>
  <Override PartName="/ppt/slideLayouts/slideLayout177.xml" ContentType="application/vnd.openxmlformats-officedocument.presentationml.slideLayout+xml"/>
  <Override PartName="/ppt/slideLayouts/slideLayout85.xml" ContentType="application/vnd.openxmlformats-officedocument.presentationml.slideLayout+xml"/>
  <Override PartName="/ppt/slideLayouts/slideLayout258.xml" ContentType="application/vnd.openxmlformats-officedocument.presentationml.slideLayout+xml"/>
  <Override PartName="/ppt/slideLayouts/slideLayout352.xml" ContentType="application/vnd.openxmlformats-officedocument.presentationml.slideLayout+xml"/>
  <Override PartName="/ppt/slideLayouts/slideLayout340.xml" ContentType="application/vnd.openxmlformats-officedocument.presentationml.slideLayout+xml"/>
  <Override PartName="/ppt/slideLayouts/slideLayout318.xml" ContentType="application/vnd.openxmlformats-officedocument.presentationml.slideLayout+xml"/>
  <Override PartName="/ppt/slideLayouts/slideLayout327.xml" ContentType="application/vnd.openxmlformats-officedocument.presentationml.slideLayout+xml"/>
  <Override PartName="/ppt/slideLayouts/slideLayout289.xml" ContentType="application/vnd.openxmlformats-officedocument.presentationml.slideLayout+xml"/>
  <Override PartName="/ppt/slideLayouts/slideLayout351.xml" ContentType="application/vnd.openxmlformats-officedocument.presentationml.slideLayout+xml"/>
  <Override PartName="/ppt/slideLayouts/slideLayout350.xml" ContentType="application/vnd.openxmlformats-officedocument.presentationml.slideLayout+xml"/>
  <Override PartName="/ppt/slideLayouts/slideLayout345.xml" ContentType="application/vnd.openxmlformats-officedocument.presentationml.slideLayout+xml"/>
  <Override PartName="/ppt/slideLayouts/slideLayout344.xml" ContentType="application/vnd.openxmlformats-officedocument.presentationml.slideLayout+xml"/>
  <Override PartName="/ppt/slideLayouts/slideLayout124.xml" ContentType="application/vnd.openxmlformats-officedocument.presentationml.slideLayout+xml"/>
  <Override PartName="/ppt/slideLayouts/slideLayout261.xml" ContentType="application/vnd.openxmlformats-officedocument.presentationml.slideLayout+xml"/>
  <Override PartName="/ppt/slideLayouts/slideLayout48.xml" ContentType="application/vnd.openxmlformats-officedocument.presentationml.slideLayout+xml"/>
  <Override PartName="/ppt/slideLayouts/slideLayout172.xml" ContentType="application/vnd.openxmlformats-officedocument.presentationml.slideLayout+xml"/>
  <Override PartName="/ppt/slideLayouts/slideLayout338.xml" ContentType="application/vnd.openxmlformats-officedocument.presentationml.slideLayout+xml"/>
  <Override PartName="/ppt/slideLayouts/slideLayout234.xml" ContentType="application/vnd.openxmlformats-officedocument.presentationml.slideLayout+xml"/>
  <Override PartName="/ppt/slideLayouts/slideLayout61.xml" ContentType="application/vnd.openxmlformats-officedocument.presentationml.slideLayout+xml"/>
  <Override PartName="/ppt/slideLayouts/slideLayout192.xml" ContentType="application/vnd.openxmlformats-officedocument.presentationml.slideLayout+xml"/>
  <Override PartName="/ppt/slideLayouts/slideLayout358.xml" ContentType="application/vnd.openxmlformats-officedocument.presentationml.slideLayout+xml"/>
  <Override PartName="/ppt/slideLayouts/slideLayout288.xml" ContentType="application/vnd.openxmlformats-officedocument.presentationml.slideLayout+xml"/>
  <Override PartName="/ppt/slideLayouts/slideLayout326.xml" ContentType="application/vnd.openxmlformats-officedocument.presentationml.slideLayout+xml"/>
  <Override PartName="/ppt/slideLayouts/slideLayout335.xml" ContentType="application/vnd.openxmlformats-officedocument.presentationml.slideLayout+xml"/>
  <Override PartName="/ppt/slideLayouts/slideLayout297.xml" ContentType="application/vnd.openxmlformats-officedocument.presentationml.slideLayout+xml"/>
  <Override PartName="/ppt/slideLayouts/slideLayout281.xml" ContentType="application/vnd.openxmlformats-officedocument.presentationml.slideLayout+xml"/>
  <Override PartName="/ppt/slideLayouts/slideLayout144.xml" ContentType="application/vnd.openxmlformats-officedocument.presentationml.slideLayout+xml"/>
  <Override PartName="/ppt/slideLayouts/slideLayout233.xml" ContentType="application/vnd.openxmlformats-officedocument.presentationml.slideLayout+xml"/>
  <Override PartName="/ppt/slideLayouts/slideLayout60.xml" ContentType="application/vnd.openxmlformats-officedocument.presentationml.slideLayout+xml"/>
  <Override PartName="/ppt/slideLayouts/slideLayout357.xml" ContentType="application/vnd.openxmlformats-officedocument.presentationml.slideLayout+xml"/>
  <Override PartName="/ppt/slideLayouts/slideLayout191.xml" ContentType="application/vnd.openxmlformats-officedocument.presentationml.slideLayout+xml"/>
  <Override PartName="/ppt/slideLayouts/slideLayout260.xml" ContentType="application/vnd.openxmlformats-officedocument.presentationml.slideLayout+xml"/>
  <Override PartName="/ppt/slideLayouts/slideLayout123.xml" ContentType="application/vnd.openxmlformats-officedocument.presentationml.slideLayout+xml"/>
  <Override PartName="/ppt/slideLayouts/slideLayout96.xml" ContentType="application/vnd.openxmlformats-officedocument.presentationml.slideLayout+xml"/>
  <Override PartName="/ppt/slideLayouts/slideLayout269.xml" ContentType="application/vnd.openxmlformats-officedocument.presentationml.slideLayout+xml"/>
  <Override PartName="/ppt/slideLayouts/slideLayout307.xml" ContentType="application/vnd.openxmlformats-officedocument.presentationml.slideLayout+xml"/>
  <Override PartName="/ppt/slideLayouts/slideLayout287.xml" ContentType="application/vnd.openxmlformats-officedocument.presentationml.slideLayout+xml"/>
  <Override PartName="/ppt/slideLayouts/slideLayout325.xml" ContentType="application/vnd.openxmlformats-officedocument.presentationml.slideLayout+xml"/>
  <Override PartName="/ppt/slideLayouts/slideLayout132.xml" ContentType="application/vnd.openxmlformats-officedocument.presentationml.slideLayout+xml"/>
  <Override PartName="/ppt/slideLayouts/slideLayout122.xml" ContentType="application/vnd.openxmlformats-officedocument.presentationml.slideLayout+xml"/>
  <Override PartName="/ppt/slideLayouts/slideLayout190.xml" ContentType="application/vnd.openxmlformats-officedocument.presentationml.slideLayout+xml"/>
  <Override PartName="/ppt/slideLayouts/slideLayout356.xml" ContentType="application/vnd.openxmlformats-officedocument.presentationml.slideLayout+xml"/>
  <Override PartName="/ppt/slideLayouts/slideLayout95.xml" ContentType="application/vnd.openxmlformats-officedocument.presentationml.slideLayout+xml"/>
  <Override PartName="/ppt/slideLayouts/slideLayout268.xml" ContentType="application/vnd.openxmlformats-officedocument.presentationml.slideLayout+xml"/>
  <Override PartName="/ppt/slideLayouts/slideLayout306.xml" ContentType="application/vnd.openxmlformats-officedocument.presentationml.slideLayout+xml"/>
  <Override PartName="/ppt/slideLayouts/slideLayout120.xml" ContentType="application/vnd.openxmlformats-officedocument.presentationml.slideLayout+xml"/>
  <Override PartName="/ppt/slideLayouts/slideLayout182.xml" ContentType="application/vnd.openxmlformats-officedocument.presentationml.slideLayout+xml"/>
  <Override PartName="/ppt/slideLayouts/slideLayout348.xml" ContentType="application/vnd.openxmlformats-officedocument.presentationml.slideLayout+xml"/>
  <Override PartName="/ppt/slideLayouts/slideLayout316.xml" ContentType="application/vnd.openxmlformats-officedocument.presentationml.slideLayout+xml"/>
  <Override PartName="/ppt/slideLayouts/slideLayout278.xml" ContentType="application/vnd.openxmlformats-officedocument.presentationml.slideLayout+xml"/>
  <Override PartName="/ppt/slideLayouts/slideLayout181.xml" ContentType="application/vnd.openxmlformats-officedocument.presentationml.slideLayout+xml"/>
  <Override PartName="/ppt/slideLayouts/slideLayout347.xml" ContentType="application/vnd.openxmlformats-officedocument.presentationml.slideLayout+xml"/>
  <Override PartName="/ppt/slideLayouts/slideLayout315.xml" ContentType="application/vnd.openxmlformats-officedocument.presentationml.slideLayout+xml"/>
  <Override PartName="/ppt/slideLayouts/slideLayout277.xml" ContentType="application/vnd.openxmlformats-officedocument.presentationml.slideLayout+xml"/>
  <Override PartName="/ppt/slideLayouts/slideLayout180.xml" ContentType="application/vnd.openxmlformats-officedocument.presentationml.slideLayout+xml"/>
  <Override PartName="/ppt/slideLayouts/slideLayout346.xml" ContentType="application/vnd.openxmlformats-officedocument.presentationml.slideLayout+xml"/>
  <Override PartName="/ppt/slideLayouts/slideLayout176.xml" ContentType="application/vnd.openxmlformats-officedocument.presentationml.slideLayout+xml"/>
  <Override PartName="/ppt/slideLayouts/slideLayout98.xml" ContentType="application/vnd.openxmlformats-officedocument.presentationml.slideLayout+xml"/>
  <Override PartName="/ppt/slideLayouts/slideLayout309.xml" ContentType="application/vnd.openxmlformats-officedocument.presentationml.slideLayout+xml"/>
  <Override PartName="/ppt/slideLayouts/slideLayout184.xml" ContentType="application/vnd.openxmlformats-officedocument.presentationml.slideLayout+xml"/>
  <Override PartName="/ppt/slideLayouts/slideLayout97.xml" ContentType="application/vnd.openxmlformats-officedocument.presentationml.slideLayout+xml"/>
  <Override PartName="/ppt/slideLayouts/slideLayout308.xml" ContentType="application/vnd.openxmlformats-officedocument.presentationml.slideLayout+xml"/>
  <Override PartName="/ppt/slideLayouts/slideLayout317.xml" ContentType="application/vnd.openxmlformats-officedocument.presentationml.slideLayout+xml"/>
  <Override PartName="/ppt/slideLayouts/slideLayout279.xml" ContentType="application/vnd.openxmlformats-officedocument.presentationml.slideLayout+xml"/>
  <Override PartName="/ppt/slideLayouts/slideLayout173.xml" ContentType="application/vnd.openxmlformats-officedocument.presentationml.slideLayout+xml"/>
  <Override PartName="/ppt/slideLayouts/slideLayout339.xml" ContentType="application/vnd.openxmlformats-officedocument.presentationml.slideLayout+xml"/>
  <Override PartName="/ppt/slideLayouts/slideLayout171.xml" ContentType="application/vnd.openxmlformats-officedocument.presentationml.slideLayout+xml"/>
  <Override PartName="/ppt/slideLayouts/slideLayout337.xml" ContentType="application/vnd.openxmlformats-officedocument.presentationml.slideLayout+xml"/>
  <Override PartName="/ppt/slideLayouts/slideLayout299.xml" ContentType="application/vnd.openxmlformats-officedocument.presentationml.slideLayout+xml"/>
  <Override PartName="/ppt/slideLayouts/slideLayout305.xml" ContentType="application/vnd.openxmlformats-officedocument.presentationml.slideLayout+xml"/>
  <Override PartName="/ppt/slideLayouts/slideLayout267.xml" ContentType="application/vnd.openxmlformats-officedocument.presentationml.slideLayout+xml"/>
  <Override PartName="/ppt/slideLayouts/slideLayout94.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1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15.xml" ContentType="application/vnd.openxmlformats-officedocument.presentationml.slideLayout+xml"/>
  <Override PartName="/ppt/slideLayouts/slideLayout187.xml" ContentType="application/vnd.openxmlformats-officedocument.presentationml.slideLayout+xml"/>
  <Override PartName="/ppt/slideLayouts/slideLayout14.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34.xml" ContentType="application/vnd.openxmlformats-officedocument.presentationml.slideLayout+xml"/>
  <Override PartName="/ppt/slideLayouts/slideLayout271.xml" ContentType="application/vnd.openxmlformats-officedocument.presentationml.slideLayout+xml"/>
  <Override PartName="/ppt/slideLayouts/slideLayout300.xml" ContentType="application/vnd.openxmlformats-officedocument.presentationml.slideLayout+xml"/>
  <Override PartName="/ppt/slideLayouts/slideLayout125.xml" ContentType="application/vnd.openxmlformats-officedocument.presentationml.slideLayout+xml"/>
  <Override PartName="/ppt/slideLayouts/slideLayout262.xml" ContentType="application/vnd.openxmlformats-officedocument.presentationml.slideLayout+xml"/>
  <Override PartName="/ppt/slideLayouts/slideLayout49.xml" ContentType="application/vnd.openxmlformats-officedocument.presentationml.slideLayout+xml"/>
  <Override PartName="/ppt/slideLayouts/slideLayout193.xml" ContentType="application/vnd.openxmlformats-officedocument.presentationml.slideLayout+xml"/>
  <Override PartName="/ppt/slideLayouts/slideLayout359.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202.xml" ContentType="application/vnd.openxmlformats-officedocument.presentationml.slideLayout+xml"/>
  <Override PartName="/ppt/slideLayouts/slideLayout133.xml" ContentType="application/vnd.openxmlformats-officedocument.presentationml.slideLayout+xml"/>
  <Override PartName="/ppt/slideLayouts/slideLayout270.xml" ContentType="application/vnd.openxmlformats-officedocument.presentationml.slideLayout+xml"/>
  <Override PartName="/ppt/slideLayouts/slideLayout195.xml" ContentType="application/vnd.openxmlformats-officedocument.presentationml.slideLayout+xml"/>
  <Override PartName="/ppt/slideLayouts/slideLayout22.xml" ContentType="application/vnd.openxmlformats-officedocument.presentationml.slideLayout+xml"/>
  <Override PartName="/ppt/slideLayouts/slideLayout126.xml" ContentType="application/vnd.openxmlformats-officedocument.presentationml.slideLayout+xml"/>
  <Override PartName="/ppt/slideLayouts/slideLayout301.xml" ContentType="application/vnd.openxmlformats-officedocument.presentationml.slideLayout+xml"/>
  <Override PartName="/ppt/slideLayouts/slideLayout90.xml" ContentType="application/vnd.openxmlformats-officedocument.presentationml.slideLayout+xml"/>
  <Override PartName="/ppt/slideLayouts/slideLayout263.xml" ContentType="application/vnd.openxmlformats-officedocument.presentationml.slideLayout+xml"/>
  <Override PartName="/ppt/slideLayouts/slideLayout59.xml" ContentType="application/vnd.openxmlformats-officedocument.presentationml.slideLayout+xml"/>
  <Override PartName="/ppt/slideLayouts/slideLayout23.xml" ContentType="application/vnd.openxmlformats-officedocument.presentationml.slideLayout+xml"/>
  <Override PartName="/ppt/slideLayouts/slideLayout127.xml" ContentType="application/vnd.openxmlformats-officedocument.presentationml.slideLayout+xml"/>
  <Override PartName="/ppt/slideLayouts/slideLayout91.xml" ContentType="application/vnd.openxmlformats-officedocument.presentationml.slideLayout+xml"/>
  <Override PartName="/ppt/slideLayouts/slideLayout302.xml" ContentType="application/vnd.openxmlformats-officedocument.presentationml.slideLayout+xml"/>
  <Override PartName="/ppt/slideLayouts/slideLayout264.xml" ContentType="application/vnd.openxmlformats-officedocument.presentationml.slideLayout+xml"/>
  <Override PartName="/ppt/slideLayouts/slideLayout24.xml" ContentType="application/vnd.openxmlformats-officedocument.presentationml.slideLayout+xml"/>
  <Override PartName="/ppt/slideLayouts/slideLayout183.xml" ContentType="application/vnd.openxmlformats-officedocument.presentationml.slideLayout+xml"/>
  <Override PartName="/ppt/slideLayouts/slideLayout349.xml" ContentType="application/vnd.openxmlformats-officedocument.presentationml.slideLayout+xml"/>
  <Override PartName="/ppt/slideLayouts/slideLayout10.xml" ContentType="application/vnd.openxmlformats-officedocument.presentationml.slideLayout+xml"/>
  <Override PartName="/ppt/slideLayouts/slideLayout75.xml" ContentType="application/vnd.openxmlformats-officedocument.presentationml.slideLayout+xml"/>
  <Override PartName="/ppt/slideLayouts/slideLayout248.xml" ContentType="application/vnd.openxmlformats-officedocument.presentationml.slideLayout+xml"/>
  <Override PartName="/ppt/slideLayouts/slideLayout11.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203.xml" ContentType="application/vnd.openxmlformats-officedocument.presentationml.slideLayout+xml"/>
  <Override PartName="/ppt/slideLayouts/slideLayout30.xml" ContentType="application/vnd.openxmlformats-officedocument.presentationml.slideLayout+xml"/>
  <Override PartName="/ppt/slideLayouts/slideLayout204.xml" ContentType="application/vnd.openxmlformats-officedocument.presentationml.slideLayout+xml"/>
  <Override PartName="/ppt/slideLayouts/slideLayout31.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113.xml" ContentType="application/vnd.openxmlformats-officedocument.presentationml.slideLayout+xml"/>
  <Override PartName="/ppt/slideLayouts/slideLayout250.xml" ContentType="application/vnd.openxmlformats-officedocument.presentationml.slideLayout+xml"/>
  <Override PartName="/ppt/slideLayouts/slideLayout38.xml" ContentType="application/vnd.openxmlformats-officedocument.presentationml.slideLayout+xml"/>
  <Override PartName="/ppt/slideLayouts/slideLayout5.xml" ContentType="application/vnd.openxmlformats-officedocument.presentationml.slideLayout+xml"/>
  <Override PartName="/ppt/slideLayouts/slideLayout114.xml" ContentType="application/vnd.openxmlformats-officedocument.presentationml.slideLayout+xml"/>
  <Override PartName="/ppt/slideLayouts/slideLayout251.xml" ContentType="application/vnd.openxmlformats-officedocument.presentationml.slideLayout+xml"/>
  <Override PartName="/ppt/slideLayouts/slideLayout39.xml" ContentType="application/vnd.openxmlformats-officedocument.presentationml.slideLayout+xml"/>
  <Override PartName="/ppt/slideLayouts/slideLayout213.xml" ContentType="application/vnd.openxmlformats-officedocument.presentationml.slideLayout+xml"/>
  <Override PartName="/ppt/slideLayouts/slideLayout40.xml" ContentType="application/vnd.openxmlformats-officedocument.presentationml.slideLayout+xml"/>
  <Override PartName="/ppt/slideLayouts/slideLayout214.xml" ContentType="application/vnd.openxmlformats-officedocument.presentationml.slideLayout+xml"/>
  <Override PartName="/ppt/slideLayouts/slideLayout41.xml" ContentType="application/vnd.openxmlformats-officedocument.presentationml.slideLayout+xml"/>
  <Override PartName="/ppt/slideLayouts/slideLayout115.xml" ContentType="application/vnd.openxmlformats-officedocument.presentationml.slideLayout+xml"/>
  <Override PartName="/ppt/slideLayouts/slideLayout252.xml" ContentType="application/vnd.openxmlformats-officedocument.presentationml.slideLayout+xml"/>
  <Override PartName="/ppt/slideLayouts/slideLayout6.xml" ContentType="application/vnd.openxmlformats-officedocument.presentationml.slideLayout+xml"/>
  <Override PartName="/ppt/slideLayouts/slideLayout108.xml" ContentType="application/vnd.openxmlformats-officedocument.presentationml.slideLayout+xml"/>
  <Override PartName="/ppt/slideLayouts/slideLayout245.xml" ContentType="application/vnd.openxmlformats-officedocument.presentationml.slideLayout+xml"/>
  <Override PartName="/ppt/slideLayouts/slideLayout72.xml" ContentType="application/vnd.openxmlformats-officedocument.presentationml.slideLayout+xml"/>
  <Override PartName="/ppt/slideLayouts/slideLayout109.xml" ContentType="application/vnd.openxmlformats-officedocument.presentationml.slideLayout+xml"/>
  <Override PartName="/ppt/slideLayouts/slideLayout73.xml" ContentType="application/vnd.openxmlformats-officedocument.presentationml.slideLayout+xml"/>
  <Override PartName="/ppt/slideLayouts/slideLayout246.xml" ContentType="application/vnd.openxmlformats-officedocument.presentationml.slideLayout+xml"/>
  <Override PartName="/ppt/slideLayouts/slideLayout74.xml" ContentType="application/vnd.openxmlformats-officedocument.presentationml.slideLayout+xml"/>
  <Override PartName="/ppt/slideLayouts/slideLayout247.xml" ContentType="application/vnd.openxmlformats-officedocument.presentationml.slideLayout+xml"/>
  <Override PartName="/ppt/slideLayouts/slideLayout223.xml" ContentType="application/vnd.openxmlformats-officedocument.presentationml.slideLayout+xml"/>
  <Override PartName="/ppt/slideLayouts/slideLayout50.xml" ContentType="application/vnd.openxmlformats-officedocument.presentationml.slideLayout+xml"/>
  <Override PartName="/ppt/slideLayouts/slideLayout224.xml" ContentType="application/vnd.openxmlformats-officedocument.presentationml.slideLayout+xml"/>
  <Override PartName="/ppt/slideLayouts/slideLayout51.xml" ContentType="application/vnd.openxmlformats-officedocument.presentationml.slideLayout+xml"/>
  <Override PartName="/ppt/slideLayouts/slideLayout201.xml" ContentType="application/vnd.openxmlformats-officedocument.presentationml.slideLayout+xml"/>
  <Override PartName="/ppt/slideLayouts/slideLayout303.xml" ContentType="application/vnd.openxmlformats-officedocument.presentationml.slideLayout+xml"/>
  <Override PartName="/ppt/slideLayouts/slideLayout92.xml" ContentType="application/vnd.openxmlformats-officedocument.presentationml.slideLayout+xml"/>
  <Override PartName="/ppt/slideLayouts/slideLayout265.xml" ContentType="application/vnd.openxmlformats-officedocument.presentationml.slideLayout+xml"/>
  <Override PartName="/ppt/slideLayouts/slideLayout128.xml" ContentType="application/vnd.openxmlformats-officedocument.presentationml.slideLayout+xml"/>
  <Override PartName="/ppt/slideLayouts/slideLayout196.xml" ContentType="application/vnd.openxmlformats-officedocument.presentationml.slideLayout+xml"/>
  <Override PartName="/ppt/slideLayouts/slideLayout304.xml" ContentType="application/vnd.openxmlformats-officedocument.presentationml.slideLayout+xml"/>
  <Override PartName="/ppt/slideLayouts/slideLayout93.xml" ContentType="application/vnd.openxmlformats-officedocument.presentationml.slideLayout+xml"/>
  <Override PartName="/ppt/slideLayouts/slideLayout266.xml" ContentType="application/vnd.openxmlformats-officedocument.presentationml.slideLayout+xml"/>
  <Override PartName="/ppt/slideLayouts/slideLayout129.xml" ContentType="application/vnd.openxmlformats-officedocument.presentationml.slideLayout+xml"/>
  <Override PartName="/ppt/slideLayouts/slideLayout19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272.xml" ContentType="application/vnd.openxmlformats-officedocument.presentationml.slideLayout+xml"/>
  <Override PartName="/ppt/slideLayouts/slideLayout310.xml" ContentType="application/vnd.openxmlformats-officedocument.presentationml.slideLayout+xml"/>
  <Override PartName="/ppt/slideLayouts/slideLayout135.xml" ContentType="application/vnd.openxmlformats-officedocument.presentationml.slideLayout+xml"/>
  <Override PartName="/ppt/slideLayouts/slideLayout311.xml" ContentType="application/vnd.openxmlformats-officedocument.presentationml.slideLayout+xml"/>
  <Override PartName="/ppt/slideLayouts/slideLayout273.xml" ContentType="application/vnd.openxmlformats-officedocument.presentationml.slideLayout+xml"/>
  <Override PartName="/ppt/slideLayouts/slideLayout136.xml" ContentType="application/vnd.openxmlformats-officedocument.presentationml.slideLayout+xml"/>
  <Override PartName="/ppt/slideLayouts/slideLayout312.xml" ContentType="application/vnd.openxmlformats-officedocument.presentationml.slideLayout+xml"/>
  <Override PartName="/ppt/slideLayouts/slideLayout274.xml" ContentType="application/vnd.openxmlformats-officedocument.presentationml.slideLayout+xml"/>
  <Override PartName="/ppt/slideLayouts/slideLayout137.xml" ContentType="application/vnd.openxmlformats-officedocument.presentationml.slideLayout+xml"/>
  <Override PartName="/ppt/slideLayouts/slideLayout313.xml" ContentType="application/vnd.openxmlformats-officedocument.presentationml.slideLayout+xml"/>
  <Override PartName="/ppt/slideLayouts/slideLayout275.xml" ContentType="application/vnd.openxmlformats-officedocument.presentationml.slideLayout+xml"/>
  <Override PartName="/ppt/slideLayouts/slideLayout138.xml" ContentType="application/vnd.openxmlformats-officedocument.presentationml.slideLayout+xml"/>
  <Override PartName="/ppt/slideLayouts/slideLayout314.xml" ContentType="application/vnd.openxmlformats-officedocument.presentationml.slideLayout+xml"/>
  <Override PartName="/ppt/slideLayouts/slideLayout276.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282.xml" ContentType="application/vnd.openxmlformats-officedocument.presentationml.slideLayout+xml"/>
  <Override PartName="/ppt/slideLayouts/slideLayout145.xml" ContentType="application/vnd.openxmlformats-officedocument.presentationml.slideLayout+xml"/>
  <Override PartName="/ppt/slideLayouts/slideLayout320.xml" ContentType="application/vnd.openxmlformats-officedocument.presentationml.slideLayout+xml"/>
  <Override PartName="/ppt/slideLayouts/slideLayout146.xml" ContentType="application/vnd.openxmlformats-officedocument.presentationml.slideLayout+xml"/>
  <Override PartName="/ppt/slideLayouts/slideLayout321.xml" ContentType="application/vnd.openxmlformats-officedocument.presentationml.slideLayout+xml"/>
  <Override PartName="/ppt/slideLayouts/slideLayout283.xml" ContentType="application/vnd.openxmlformats-officedocument.presentationml.slideLayout+xml"/>
  <Override PartName="/ppt/slideLayouts/slideLayout322.xml" ContentType="application/vnd.openxmlformats-officedocument.presentationml.slideLayout+xml"/>
  <Override PartName="/ppt/slideLayouts/slideLayout284.xml" ContentType="application/vnd.openxmlformats-officedocument.presentationml.slideLayout+xml"/>
  <Override PartName="/ppt/slideLayouts/slideLayout147.xml" ContentType="application/vnd.openxmlformats-officedocument.presentationml.slideLayout+xml"/>
  <Override PartName="/ppt/slideLayouts/slideLayout323.xml" ContentType="application/vnd.openxmlformats-officedocument.presentationml.slideLayout+xml"/>
  <Override PartName="/ppt/slideLayouts/slideLayout285.xml" ContentType="application/vnd.openxmlformats-officedocument.presentationml.slideLayout+xml"/>
  <Override PartName="/ppt/slideLayouts/slideLayout148.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63.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66.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8.xml.rels" ContentType="application/vnd.openxmlformats-package.relationships+xml"/>
  <Override PartName="/ppt/slides/_rels/slide62.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45.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13.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 id="2147484012" r:id="rId30"/>
    <p:sldMasterId id="2147484025" r:id="rId31"/>
  </p:sldMasterIdLst>
  <p:notesMasterIdLst>
    <p:notesMasterId r:id="rId32"/>
  </p:notes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 id="276" r:id="rId53"/>
    <p:sldId id="277" r:id="rId54"/>
    <p:sldId id="278" r:id="rId55"/>
    <p:sldId id="279" r:id="rId56"/>
    <p:sldId id="280" r:id="rId57"/>
    <p:sldId id="281" r:id="rId58"/>
    <p:sldId id="282" r:id="rId59"/>
    <p:sldId id="283" r:id="rId60"/>
    <p:sldId id="284" r:id="rId61"/>
    <p:sldId id="285" r:id="rId62"/>
    <p:sldId id="286" r:id="rId63"/>
    <p:sldId id="287" r:id="rId64"/>
    <p:sldId id="288" r:id="rId65"/>
    <p:sldId id="289" r:id="rId66"/>
    <p:sldId id="290" r:id="rId67"/>
    <p:sldId id="291" r:id="rId68"/>
    <p:sldId id="292" r:id="rId69"/>
    <p:sldId id="293" r:id="rId70"/>
    <p:sldId id="294" r:id="rId71"/>
    <p:sldId id="295" r:id="rId72"/>
    <p:sldId id="296" r:id="rId73"/>
    <p:sldId id="297" r:id="rId74"/>
    <p:sldId id="298" r:id="rId75"/>
    <p:sldId id="299" r:id="rId76"/>
    <p:sldId id="300" r:id="rId77"/>
    <p:sldId id="301" r:id="rId78"/>
    <p:sldId id="302" r:id="rId79"/>
    <p:sldId id="303" r:id="rId80"/>
    <p:sldId id="304" r:id="rId81"/>
    <p:sldId id="305" r:id="rId82"/>
    <p:sldId id="306" r:id="rId83"/>
    <p:sldId id="307" r:id="rId84"/>
    <p:sldId id="308" r:id="rId85"/>
    <p:sldId id="309" r:id="rId86"/>
    <p:sldId id="310" r:id="rId87"/>
    <p:sldId id="311" r:id="rId88"/>
    <p:sldId id="312" r:id="rId89"/>
    <p:sldId id="313" r:id="rId90"/>
    <p:sldId id="314" r:id="rId91"/>
    <p:sldId id="315" r:id="rId92"/>
    <p:sldId id="316" r:id="rId93"/>
    <p:sldId id="317" r:id="rId94"/>
    <p:sldId id="318" r:id="rId95"/>
    <p:sldId id="319" r:id="rId96"/>
    <p:sldId id="320" r:id="rId97"/>
    <p:sldId id="321" r:id="rId98"/>
    <p:sldId id="322" r:id="rId99"/>
    <p:sldId id="323" r:id="rId100"/>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notesMaster" Target="notesMasters/notesMaster1.xml"/><Relationship Id="rId33" Type="http://schemas.openxmlformats.org/officeDocument/2006/relationships/slide" Target="slides/slide1.xml"/><Relationship Id="rId34" Type="http://schemas.openxmlformats.org/officeDocument/2006/relationships/slide" Target="slides/slide2.xml"/><Relationship Id="rId35" Type="http://schemas.openxmlformats.org/officeDocument/2006/relationships/slide" Target="slides/slide3.xml"/><Relationship Id="rId36" Type="http://schemas.openxmlformats.org/officeDocument/2006/relationships/slide" Target="slides/slide4.xml"/><Relationship Id="rId37" Type="http://schemas.openxmlformats.org/officeDocument/2006/relationships/slide" Target="slides/slide5.xml"/><Relationship Id="rId38" Type="http://schemas.openxmlformats.org/officeDocument/2006/relationships/slide" Target="slides/slide6.xml"/><Relationship Id="rId39" Type="http://schemas.openxmlformats.org/officeDocument/2006/relationships/slide" Target="slides/slide7.xml"/><Relationship Id="rId40" Type="http://schemas.openxmlformats.org/officeDocument/2006/relationships/slide" Target="slides/slide8.xml"/><Relationship Id="rId41" Type="http://schemas.openxmlformats.org/officeDocument/2006/relationships/slide" Target="slides/slide9.xml"/><Relationship Id="rId42" Type="http://schemas.openxmlformats.org/officeDocument/2006/relationships/slide" Target="slides/slide10.xml"/><Relationship Id="rId43" Type="http://schemas.openxmlformats.org/officeDocument/2006/relationships/slide" Target="slides/slide11.xml"/><Relationship Id="rId44" Type="http://schemas.openxmlformats.org/officeDocument/2006/relationships/slide" Target="slides/slide12.xml"/><Relationship Id="rId45" Type="http://schemas.openxmlformats.org/officeDocument/2006/relationships/slide" Target="slides/slide13.xml"/><Relationship Id="rId46" Type="http://schemas.openxmlformats.org/officeDocument/2006/relationships/slide" Target="slides/slide14.xml"/><Relationship Id="rId47" Type="http://schemas.openxmlformats.org/officeDocument/2006/relationships/slide" Target="slides/slide15.xml"/><Relationship Id="rId48" Type="http://schemas.openxmlformats.org/officeDocument/2006/relationships/slide" Target="slides/slide16.xml"/><Relationship Id="rId49" Type="http://schemas.openxmlformats.org/officeDocument/2006/relationships/slide" Target="slides/slide17.xml"/><Relationship Id="rId50" Type="http://schemas.openxmlformats.org/officeDocument/2006/relationships/slide" Target="slides/slide18.xml"/><Relationship Id="rId51" Type="http://schemas.openxmlformats.org/officeDocument/2006/relationships/slide" Target="slides/slide19.xml"/><Relationship Id="rId52" Type="http://schemas.openxmlformats.org/officeDocument/2006/relationships/slide" Target="slides/slide20.xml"/><Relationship Id="rId53" Type="http://schemas.openxmlformats.org/officeDocument/2006/relationships/slide" Target="slides/slide21.xml"/><Relationship Id="rId54" Type="http://schemas.openxmlformats.org/officeDocument/2006/relationships/slide" Target="slides/slide22.xml"/><Relationship Id="rId55" Type="http://schemas.openxmlformats.org/officeDocument/2006/relationships/slide" Target="slides/slide23.xml"/><Relationship Id="rId56" Type="http://schemas.openxmlformats.org/officeDocument/2006/relationships/slide" Target="slides/slide24.xml"/><Relationship Id="rId57" Type="http://schemas.openxmlformats.org/officeDocument/2006/relationships/slide" Target="slides/slide25.xml"/><Relationship Id="rId58" Type="http://schemas.openxmlformats.org/officeDocument/2006/relationships/slide" Target="slides/slide26.xml"/><Relationship Id="rId59" Type="http://schemas.openxmlformats.org/officeDocument/2006/relationships/slide" Target="slides/slide27.xml"/><Relationship Id="rId60" Type="http://schemas.openxmlformats.org/officeDocument/2006/relationships/slide" Target="slides/slide28.xml"/><Relationship Id="rId61" Type="http://schemas.openxmlformats.org/officeDocument/2006/relationships/slide" Target="slides/slide29.xml"/><Relationship Id="rId62" Type="http://schemas.openxmlformats.org/officeDocument/2006/relationships/slide" Target="slides/slide30.xml"/><Relationship Id="rId63" Type="http://schemas.openxmlformats.org/officeDocument/2006/relationships/slide" Target="slides/slide31.xml"/><Relationship Id="rId64" Type="http://schemas.openxmlformats.org/officeDocument/2006/relationships/slide" Target="slides/slide32.xml"/><Relationship Id="rId65" Type="http://schemas.openxmlformats.org/officeDocument/2006/relationships/slide" Target="slides/slide33.xml"/><Relationship Id="rId66" Type="http://schemas.openxmlformats.org/officeDocument/2006/relationships/slide" Target="slides/slide34.xml"/><Relationship Id="rId67" Type="http://schemas.openxmlformats.org/officeDocument/2006/relationships/slide" Target="slides/slide35.xml"/><Relationship Id="rId68" Type="http://schemas.openxmlformats.org/officeDocument/2006/relationships/slide" Target="slides/slide36.xml"/><Relationship Id="rId69" Type="http://schemas.openxmlformats.org/officeDocument/2006/relationships/slide" Target="slides/slide37.xml"/><Relationship Id="rId70" Type="http://schemas.openxmlformats.org/officeDocument/2006/relationships/slide" Target="slides/slide38.xml"/><Relationship Id="rId71" Type="http://schemas.openxmlformats.org/officeDocument/2006/relationships/slide" Target="slides/slide39.xml"/><Relationship Id="rId72" Type="http://schemas.openxmlformats.org/officeDocument/2006/relationships/slide" Target="slides/slide40.xml"/><Relationship Id="rId73" Type="http://schemas.openxmlformats.org/officeDocument/2006/relationships/slide" Target="slides/slide41.xml"/><Relationship Id="rId74" Type="http://schemas.openxmlformats.org/officeDocument/2006/relationships/slide" Target="slides/slide42.xml"/><Relationship Id="rId75" Type="http://schemas.openxmlformats.org/officeDocument/2006/relationships/slide" Target="slides/slide43.xml"/><Relationship Id="rId76" Type="http://schemas.openxmlformats.org/officeDocument/2006/relationships/slide" Target="slides/slide44.xml"/><Relationship Id="rId77" Type="http://schemas.openxmlformats.org/officeDocument/2006/relationships/slide" Target="slides/slide45.xml"/><Relationship Id="rId78" Type="http://schemas.openxmlformats.org/officeDocument/2006/relationships/slide" Target="slides/slide46.xml"/><Relationship Id="rId79" Type="http://schemas.openxmlformats.org/officeDocument/2006/relationships/slide" Target="slides/slide47.xml"/><Relationship Id="rId80" Type="http://schemas.openxmlformats.org/officeDocument/2006/relationships/slide" Target="slides/slide48.xml"/><Relationship Id="rId81" Type="http://schemas.openxmlformats.org/officeDocument/2006/relationships/slide" Target="slides/slide49.xml"/><Relationship Id="rId82" Type="http://schemas.openxmlformats.org/officeDocument/2006/relationships/slide" Target="slides/slide50.xml"/><Relationship Id="rId83" Type="http://schemas.openxmlformats.org/officeDocument/2006/relationships/slide" Target="slides/slide51.xml"/><Relationship Id="rId84" Type="http://schemas.openxmlformats.org/officeDocument/2006/relationships/slide" Target="slides/slide52.xml"/><Relationship Id="rId85" Type="http://schemas.openxmlformats.org/officeDocument/2006/relationships/slide" Target="slides/slide53.xml"/><Relationship Id="rId86" Type="http://schemas.openxmlformats.org/officeDocument/2006/relationships/slide" Target="slides/slide54.xml"/><Relationship Id="rId87" Type="http://schemas.openxmlformats.org/officeDocument/2006/relationships/slide" Target="slides/slide55.xml"/><Relationship Id="rId88" Type="http://schemas.openxmlformats.org/officeDocument/2006/relationships/slide" Target="slides/slide56.xml"/><Relationship Id="rId89" Type="http://schemas.openxmlformats.org/officeDocument/2006/relationships/slide" Target="slides/slide57.xml"/><Relationship Id="rId90" Type="http://schemas.openxmlformats.org/officeDocument/2006/relationships/slide" Target="slides/slide58.xml"/><Relationship Id="rId91" Type="http://schemas.openxmlformats.org/officeDocument/2006/relationships/slide" Target="slides/slide59.xml"/><Relationship Id="rId92" Type="http://schemas.openxmlformats.org/officeDocument/2006/relationships/slide" Target="slides/slide60.xml"/><Relationship Id="rId93" Type="http://schemas.openxmlformats.org/officeDocument/2006/relationships/slide" Target="slides/slide61.xml"/><Relationship Id="rId94" Type="http://schemas.openxmlformats.org/officeDocument/2006/relationships/slide" Target="slides/slide62.xml"/><Relationship Id="rId95" Type="http://schemas.openxmlformats.org/officeDocument/2006/relationships/slide" Target="slides/slide63.xml"/><Relationship Id="rId96" Type="http://schemas.openxmlformats.org/officeDocument/2006/relationships/slide" Target="slides/slide64.xml"/><Relationship Id="rId97" Type="http://schemas.openxmlformats.org/officeDocument/2006/relationships/slide" Target="slides/slide65.xml"/><Relationship Id="rId98" Type="http://schemas.openxmlformats.org/officeDocument/2006/relationships/slide" Target="slides/slide66.xml"/><Relationship Id="rId99" Type="http://schemas.openxmlformats.org/officeDocument/2006/relationships/slide" Target="slides/slide67.xml"/><Relationship Id="rId100" Type="http://schemas.openxmlformats.org/officeDocument/2006/relationships/slide" Target="slides/slide68.xml"/><Relationship Id="rId10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1"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CA" sz="4400" spc="-1" strike="noStrike">
                <a:latin typeface="Arial"/>
              </a:rPr>
              <a:t>Click to move the slide</a:t>
            </a:r>
            <a:endParaRPr b="0" lang="en-CA" sz="4400" spc="-1" strike="noStrike">
              <a:latin typeface="Arial"/>
            </a:endParaRPr>
          </a:p>
        </p:txBody>
      </p:sp>
      <p:sp>
        <p:nvSpPr>
          <p:cNvPr id="1322"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Click to edit the notes format</a:t>
            </a:r>
            <a:endParaRPr b="0" lang="en-CA" sz="2000" spc="-1" strike="noStrike">
              <a:latin typeface="Arial"/>
            </a:endParaRPr>
          </a:p>
        </p:txBody>
      </p:sp>
      <p:sp>
        <p:nvSpPr>
          <p:cNvPr id="1323"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CA" sz="1400" spc="-1" strike="noStrike">
                <a:latin typeface="Times New Roman"/>
              </a:rPr>
              <a:t>&lt;header&gt;</a:t>
            </a:r>
            <a:endParaRPr b="0" lang="en-CA" sz="1400" spc="-1" strike="noStrike">
              <a:latin typeface="Times New Roman"/>
            </a:endParaRPr>
          </a:p>
        </p:txBody>
      </p:sp>
      <p:sp>
        <p:nvSpPr>
          <p:cNvPr id="1324" name="PlaceHolder 4"/>
          <p:cNvSpPr>
            <a:spLocks noGrp="1"/>
          </p:cNvSpPr>
          <p:nvPr>
            <p:ph type="dt" idx="44"/>
          </p:nvPr>
        </p:nvSpPr>
        <p:spPr>
          <a:xfrm>
            <a:off x="4399200" y="0"/>
            <a:ext cx="3372840" cy="502560"/>
          </a:xfrm>
          <a:prstGeom prst="rect">
            <a:avLst/>
          </a:prstGeom>
          <a:noFill/>
          <a:ln w="0">
            <a:noFill/>
          </a:ln>
        </p:spPr>
        <p:txBody>
          <a:bodyPr lIns="0" rIns="0" tIns="0" bIns="0" anchor="t">
            <a:noAutofit/>
          </a:bodyPr>
          <a:lstStyle>
            <a:lvl1pPr algn="r">
              <a:buNone/>
              <a:defRPr b="0" lang="en-CA" sz="1400" spc="-1" strike="noStrike">
                <a:latin typeface="Times New Roman"/>
              </a:defRPr>
            </a:lvl1pPr>
          </a:lstStyle>
          <a:p>
            <a:pPr algn="r">
              <a:buNone/>
            </a:pPr>
            <a:r>
              <a:rPr b="0" lang="en-CA" sz="1400" spc="-1" strike="noStrike">
                <a:latin typeface="Times New Roman"/>
              </a:rPr>
              <a:t>&lt;date/time&gt;</a:t>
            </a:r>
            <a:endParaRPr b="0" lang="en-CA" sz="1400" spc="-1" strike="noStrike">
              <a:latin typeface="Times New Roman"/>
            </a:endParaRPr>
          </a:p>
        </p:txBody>
      </p:sp>
      <p:sp>
        <p:nvSpPr>
          <p:cNvPr id="1325" name="PlaceHolder 5"/>
          <p:cNvSpPr>
            <a:spLocks noGrp="1"/>
          </p:cNvSpPr>
          <p:nvPr>
            <p:ph type="ftr" idx="45"/>
          </p:nvPr>
        </p:nvSpPr>
        <p:spPr>
          <a:xfrm>
            <a:off x="0" y="9555480"/>
            <a:ext cx="3372840" cy="502560"/>
          </a:xfrm>
          <a:prstGeom prst="rect">
            <a:avLst/>
          </a:prstGeom>
          <a:noFill/>
          <a:ln w="0">
            <a:noFill/>
          </a:ln>
        </p:spPr>
        <p:txBody>
          <a:bodyPr lIns="0" rIns="0" tIns="0" bIns="0" anchor="b">
            <a:noAutofit/>
          </a:bodyPr>
          <a:lstStyle>
            <a:lvl1pPr>
              <a:defRPr b="0" lang="en-CA" sz="1400" spc="-1" strike="noStrike">
                <a:latin typeface="Times New Roman"/>
              </a:defRPr>
            </a:lvl1pPr>
          </a:lstStyle>
          <a:p>
            <a:r>
              <a:rPr b="0" lang="en-CA" sz="1400" spc="-1" strike="noStrike">
                <a:latin typeface="Times New Roman"/>
              </a:rPr>
              <a:t>&lt;footer&gt;</a:t>
            </a:r>
            <a:endParaRPr b="0" lang="en-CA" sz="1400" spc="-1" strike="noStrike">
              <a:latin typeface="Times New Roman"/>
            </a:endParaRPr>
          </a:p>
        </p:txBody>
      </p:sp>
      <p:sp>
        <p:nvSpPr>
          <p:cNvPr id="1326" name="PlaceHolder 6"/>
          <p:cNvSpPr>
            <a:spLocks noGrp="1"/>
          </p:cNvSpPr>
          <p:nvPr>
            <p:ph type="sldNum" idx="46"/>
          </p:nvPr>
        </p:nvSpPr>
        <p:spPr>
          <a:xfrm>
            <a:off x="4399200" y="9555480"/>
            <a:ext cx="3372840" cy="502560"/>
          </a:xfrm>
          <a:prstGeom prst="rect">
            <a:avLst/>
          </a:prstGeom>
          <a:noFill/>
          <a:ln w="0">
            <a:noFill/>
          </a:ln>
        </p:spPr>
        <p:txBody>
          <a:bodyPr lIns="0" rIns="0" tIns="0" bIns="0" anchor="b">
            <a:noAutofit/>
          </a:bodyPr>
          <a:lstStyle>
            <a:lvl1pPr algn="r">
              <a:buNone/>
              <a:defRPr b="0" lang="en-CA" sz="1400" spc="-1" strike="noStrike">
                <a:latin typeface="Times New Roman"/>
              </a:defRPr>
            </a:lvl1pPr>
          </a:lstStyle>
          <a:p>
            <a:pPr algn="r">
              <a:buNone/>
            </a:pPr>
            <a:fld id="{7EBACD57-18E8-490C-9E8C-E8A4F8808660}" type="slidenum">
              <a:rPr b="0" lang="en-CA" sz="1400" spc="-1" strike="noStrike">
                <a:latin typeface="Times New Roman"/>
              </a:rPr>
              <a:t>&lt;number&gt;</a:t>
            </a:fld>
            <a:endParaRPr b="0" lang="en-CA"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5" name="PlaceHolder 1"/>
          <p:cNvSpPr>
            <a:spLocks noGrp="1"/>
          </p:cNvSpPr>
          <p:nvPr>
            <p:ph type="sldImg"/>
          </p:nvPr>
        </p:nvSpPr>
        <p:spPr>
          <a:xfrm>
            <a:off x="533520" y="754200"/>
            <a:ext cx="6705000" cy="3771360"/>
          </a:xfrm>
          <a:prstGeom prst="rect">
            <a:avLst/>
          </a:prstGeom>
          <a:ln w="0">
            <a:noFill/>
          </a:ln>
        </p:spPr>
      </p:sp>
      <p:sp>
        <p:nvSpPr>
          <p:cNvPr id="1466" name="PlaceHolder 2"/>
          <p:cNvSpPr>
            <a:spLocks noGrp="1"/>
          </p:cNvSpPr>
          <p:nvPr>
            <p:ph type="body"/>
          </p:nvPr>
        </p:nvSpPr>
        <p:spPr>
          <a:xfrm>
            <a:off x="777240" y="4777560"/>
            <a:ext cx="6216480" cy="452484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100" spc="-1" strike="noStrike">
                <a:latin typeface="Arial"/>
              </a:rPr>
              <a:t>Mention the WikiBooks edition of </a:t>
            </a:r>
            <a:r>
              <a:rPr b="0" i="1" lang="en-CA" sz="1100" spc="-1" strike="noStrike">
                <a:latin typeface="Arial"/>
              </a:rPr>
              <a:t>The Devonshire Manuscript</a:t>
            </a:r>
            <a:r>
              <a:rPr b="0" lang="en-CA" sz="1100" spc="-1" strike="noStrike">
                <a:latin typeface="Arial"/>
              </a:rPr>
              <a:t>. </a:t>
            </a:r>
            <a:endParaRPr b="0" lang="en-CA" sz="11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7" name="PlaceHolder 1"/>
          <p:cNvSpPr>
            <a:spLocks noGrp="1"/>
          </p:cNvSpPr>
          <p:nvPr>
            <p:ph type="sldImg"/>
          </p:nvPr>
        </p:nvSpPr>
        <p:spPr>
          <a:xfrm>
            <a:off x="533520" y="754200"/>
            <a:ext cx="6705000" cy="3771360"/>
          </a:xfrm>
          <a:prstGeom prst="rect">
            <a:avLst/>
          </a:prstGeom>
          <a:ln w="0">
            <a:noFill/>
          </a:ln>
        </p:spPr>
      </p:sp>
      <p:sp>
        <p:nvSpPr>
          <p:cNvPr id="1468" name="PlaceHolder 2"/>
          <p:cNvSpPr>
            <a:spLocks noGrp="1"/>
          </p:cNvSpPr>
          <p:nvPr>
            <p:ph type="body"/>
          </p:nvPr>
        </p:nvSpPr>
        <p:spPr>
          <a:xfrm>
            <a:off x="777240" y="4777560"/>
            <a:ext cx="6216480" cy="452484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100" spc="-1" strike="noStrike">
                <a:latin typeface="Arial"/>
              </a:rPr>
              <a:t>1516 (NYPL), 1551, 1556</a:t>
            </a:r>
            <a:endParaRPr b="0" lang="en-CA" sz="11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9" name="PlaceHolder 1"/>
          <p:cNvSpPr>
            <a:spLocks noGrp="1"/>
          </p:cNvSpPr>
          <p:nvPr>
            <p:ph type="sldImg"/>
          </p:nvPr>
        </p:nvSpPr>
        <p:spPr>
          <a:xfrm>
            <a:off x="533520" y="754200"/>
            <a:ext cx="6705000" cy="3771360"/>
          </a:xfrm>
          <a:prstGeom prst="rect">
            <a:avLst/>
          </a:prstGeom>
          <a:ln w="0">
            <a:noFill/>
          </a:ln>
        </p:spPr>
      </p:sp>
      <p:sp>
        <p:nvSpPr>
          <p:cNvPr id="1470" name="PlaceHolder 2"/>
          <p:cNvSpPr>
            <a:spLocks noGrp="1"/>
          </p:cNvSpPr>
          <p:nvPr>
            <p:ph type="body"/>
          </p:nvPr>
        </p:nvSpPr>
        <p:spPr>
          <a:xfrm>
            <a:off x="777240" y="4777560"/>
            <a:ext cx="6216480" cy="452484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100" spc="-1" strike="noStrike">
                <a:latin typeface="Arial"/>
              </a:rPr>
              <a:t>Hand over to Martin at the end of this slide. </a:t>
            </a:r>
            <a:endParaRPr b="0" lang="en-CA" sz="11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1" name="PlaceHolder 1"/>
          <p:cNvSpPr>
            <a:spLocks noGrp="1"/>
          </p:cNvSpPr>
          <p:nvPr>
            <p:ph type="sldImg"/>
          </p:nvPr>
        </p:nvSpPr>
        <p:spPr>
          <a:xfrm>
            <a:off x="533520" y="754200"/>
            <a:ext cx="6705000" cy="3771360"/>
          </a:xfrm>
          <a:prstGeom prst="rect">
            <a:avLst/>
          </a:prstGeom>
          <a:ln w="0">
            <a:noFill/>
          </a:ln>
        </p:spPr>
      </p:sp>
      <p:sp>
        <p:nvSpPr>
          <p:cNvPr id="1472" name="PlaceHolder 2"/>
          <p:cNvSpPr>
            <a:spLocks noGrp="1"/>
          </p:cNvSpPr>
          <p:nvPr>
            <p:ph type="body"/>
          </p:nvPr>
        </p:nvSpPr>
        <p:spPr>
          <a:xfrm>
            <a:off x="777240" y="4777560"/>
            <a:ext cx="6216480" cy="4524840"/>
          </a:xfrm>
          <a:prstGeom prst="rect">
            <a:avLst/>
          </a:prstGeom>
          <a:noFill/>
          <a:ln w="0">
            <a:noFill/>
          </a:ln>
        </p:spPr>
        <p:txBody>
          <a:bodyPr lIns="0" rIns="0" tIns="91440" bIns="91440" anchor="t">
            <a:noAutofit/>
          </a:bodyPr>
          <a:p>
            <a:pPr marL="216000" indent="-216000">
              <a:lnSpc>
                <a:spcPct val="100000"/>
              </a:lnSpc>
              <a:spcBef>
                <a:spcPts val="360"/>
              </a:spcBef>
              <a:buNone/>
              <a:tabLst>
                <a:tab algn="l" pos="0"/>
              </a:tabLst>
            </a:pPr>
            <a:endParaRPr b="0" lang="en-CA" sz="1400" spc="-1" strike="noStrike">
              <a:latin typeface="Arial"/>
            </a:endParaRPr>
          </a:p>
          <a:p>
            <a:pPr marL="216000" indent="-216000">
              <a:lnSpc>
                <a:spcPct val="100000"/>
              </a:lnSpc>
              <a:buNone/>
              <a:tabLst>
                <a:tab algn="l" pos="0"/>
              </a:tabLst>
            </a:pPr>
            <a:endParaRPr b="0" lang="en-CA" sz="11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3" name="PlaceHolder 1"/>
          <p:cNvSpPr>
            <a:spLocks noGrp="1"/>
          </p:cNvSpPr>
          <p:nvPr>
            <p:ph type="sldImg"/>
          </p:nvPr>
        </p:nvSpPr>
        <p:spPr>
          <a:xfrm>
            <a:off x="533520" y="754200"/>
            <a:ext cx="6705000" cy="3771360"/>
          </a:xfrm>
          <a:prstGeom prst="rect">
            <a:avLst/>
          </a:prstGeom>
          <a:ln w="0">
            <a:noFill/>
          </a:ln>
        </p:spPr>
      </p:sp>
      <p:sp>
        <p:nvSpPr>
          <p:cNvPr id="1474" name="PlaceHolder 2"/>
          <p:cNvSpPr>
            <a:spLocks noGrp="1"/>
          </p:cNvSpPr>
          <p:nvPr>
            <p:ph type="body"/>
          </p:nvPr>
        </p:nvSpPr>
        <p:spPr>
          <a:xfrm>
            <a:off x="777240" y="4777560"/>
            <a:ext cx="6216480" cy="452484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800" spc="-1" strike="noStrike">
                <a:solidFill>
                  <a:srgbClr val="000000"/>
                </a:solidFill>
                <a:latin typeface="Arial"/>
              </a:rPr>
              <a:t>e.g., all documents are “published,” all content is “complete”</a:t>
            </a:r>
            <a:endParaRPr b="0" lang="en-CA" sz="1800" spc="-1" strike="noStrike">
              <a:latin typeface="Arial"/>
            </a:endParaRPr>
          </a:p>
          <a:p>
            <a:pPr marL="216000" indent="-216000">
              <a:lnSpc>
                <a:spcPct val="100000"/>
              </a:lnSpc>
              <a:buNone/>
              <a:tabLst>
                <a:tab algn="l" pos="0"/>
              </a:tabLst>
            </a:pPr>
            <a:endParaRPr b="0" lang="en-CA" sz="11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5" name="PlaceHolder 1"/>
          <p:cNvSpPr>
            <a:spLocks noGrp="1"/>
          </p:cNvSpPr>
          <p:nvPr>
            <p:ph type="sldImg"/>
          </p:nvPr>
        </p:nvSpPr>
        <p:spPr>
          <a:xfrm>
            <a:off x="533520" y="754200"/>
            <a:ext cx="6705000" cy="3771360"/>
          </a:xfrm>
          <a:prstGeom prst="rect">
            <a:avLst/>
          </a:prstGeom>
          <a:ln w="0">
            <a:noFill/>
          </a:ln>
        </p:spPr>
      </p:sp>
      <p:sp>
        <p:nvSpPr>
          <p:cNvPr id="1476" name="PlaceHolder 2"/>
          <p:cNvSpPr>
            <a:spLocks noGrp="1"/>
          </p:cNvSpPr>
          <p:nvPr>
            <p:ph type="body"/>
          </p:nvPr>
        </p:nvSpPr>
        <p:spPr>
          <a:xfrm>
            <a:off x="777240" y="4777560"/>
            <a:ext cx="6216480" cy="452484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100" spc="-1" strike="noStrike">
                <a:latin typeface="Arial"/>
              </a:rPr>
              <a:t>svn rev = “same setting of type”?</a:t>
            </a:r>
            <a:endParaRPr b="0" lang="en-CA" sz="1100" spc="-1" strike="noStrike">
              <a:latin typeface="Arial"/>
            </a:endParaRPr>
          </a:p>
          <a:p>
            <a:pPr marL="216000" indent="-216000">
              <a:lnSpc>
                <a:spcPct val="100000"/>
              </a:lnSpc>
              <a:buNone/>
              <a:tabLst>
                <a:tab algn="l" pos="0"/>
              </a:tabLst>
            </a:pPr>
            <a:endParaRPr b="0" lang="en-CA" sz="11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7" name="PlaceHolder 1"/>
          <p:cNvSpPr>
            <a:spLocks noGrp="1"/>
          </p:cNvSpPr>
          <p:nvPr>
            <p:ph type="sldImg"/>
          </p:nvPr>
        </p:nvSpPr>
        <p:spPr>
          <a:xfrm>
            <a:off x="533520" y="764280"/>
            <a:ext cx="6704280" cy="3771000"/>
          </a:xfrm>
          <a:prstGeom prst="rect">
            <a:avLst/>
          </a:prstGeom>
          <a:ln w="0">
            <a:noFill/>
          </a:ln>
        </p:spPr>
      </p:sp>
      <p:sp>
        <p:nvSpPr>
          <p:cNvPr id="1478"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All your documents actually exist.</a:t>
            </a:r>
            <a:endParaRPr b="0" lang="en-CA" sz="2000" spc="-1" strike="noStrike">
              <a:latin typeface="Arial"/>
            </a:endParaRPr>
          </a:p>
          <a:p>
            <a:pPr marL="216000" indent="-216000">
              <a:lnSpc>
                <a:spcPct val="100000"/>
              </a:lnSpc>
              <a:buNone/>
            </a:pPr>
            <a:r>
              <a:rPr b="0" lang="en-CA" sz="2000" spc="-1" strike="noStrike">
                <a:latin typeface="Arial"/>
              </a:rPr>
              <a:t>All your documents actually contain what they appear to contain.</a:t>
            </a:r>
            <a:endParaRPr b="0" lang="en-CA" sz="2000" spc="-1" strike="noStrike">
              <a:latin typeface="Arial"/>
            </a:endParaRPr>
          </a:p>
          <a:p>
            <a:pPr marL="216000" indent="-216000">
              <a:lnSpc>
                <a:spcPct val="100000"/>
              </a:lnSpc>
              <a:buNone/>
            </a:pPr>
            <a:r>
              <a:rPr b="0" lang="en-CA" sz="2000" spc="-1" strike="noStrike">
                <a:latin typeface="Arial"/>
              </a:rPr>
              <a:t>Searching your documents will work more intuitively.</a:t>
            </a:r>
            <a:endParaRPr b="0" lang="en-CA" sz="2000" spc="-1" strike="noStrike">
              <a:latin typeface="Arial"/>
            </a:endParaRPr>
          </a:p>
          <a:p>
            <a:pPr marL="216000" indent="-216000">
              <a:lnSpc>
                <a:spcPct val="100000"/>
              </a:lnSpc>
              <a:buNone/>
            </a:pPr>
            <a:r>
              <a:rPr b="0" lang="en-CA" sz="2000" spc="-1" strike="noStrike">
                <a:latin typeface="Arial"/>
              </a:rPr>
              <a:t>Each build is globally coherent, and can constitute a single edition.</a:t>
            </a:r>
            <a:endParaRPr b="0" lang="en-CA" sz="2000" spc="-1" strike="noStrike">
              <a:latin typeface="Arial"/>
            </a:endParaRPr>
          </a:p>
          <a:p>
            <a:pPr marL="216000" indent="-216000">
              <a:lnSpc>
                <a:spcPct val="100000"/>
              </a:lnSpc>
              <a:buNone/>
            </a:pPr>
            <a:r>
              <a:rPr b="0" lang="en-CA" sz="2000" spc="-1" strike="noStrike">
                <a:latin typeface="Arial"/>
              </a:rPr>
              <a:t>Every document can function outside the collection.</a:t>
            </a:r>
            <a:endParaRPr b="0" lang="en-CA" sz="2000" spc="-1" strike="noStrike">
              <a:latin typeface="Arial"/>
            </a:endParaRPr>
          </a:p>
          <a:p>
            <a:pPr marL="216000" indent="-216000">
              <a:lnSpc>
                <a:spcPct val="100000"/>
              </a:lnSpc>
              <a:buNone/>
            </a:pPr>
            <a:r>
              <a:rPr b="0" lang="en-CA" sz="2000" spc="-1" strike="noStrike">
                <a:latin typeface="Arial"/>
              </a:rPr>
              <a:t>Future users can take what they want, in a convenient self-contained package, in the format they need.</a:t>
            </a:r>
            <a:endParaRPr b="0" lang="en-CA" sz="2000" spc="-1" strike="noStrike">
              <a:latin typeface="Arial"/>
            </a:endParaRPr>
          </a:p>
          <a:p>
            <a:pPr marL="216000" indent="-216000">
              <a:lnSpc>
                <a:spcPct val="100000"/>
              </a:lnSpc>
              <a:buNone/>
            </a:pPr>
            <a:r>
              <a:rPr b="0" lang="en-CA" sz="2000" spc="-1" strike="noStrike">
                <a:latin typeface="Arial"/>
              </a:rPr>
              <a:t>Everything works without a web server.</a:t>
            </a:r>
            <a:endParaRPr b="0" lang="en-CA" sz="20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9" name="PlaceHolder 1"/>
          <p:cNvSpPr>
            <a:spLocks noGrp="1"/>
          </p:cNvSpPr>
          <p:nvPr>
            <p:ph type="sldImg"/>
          </p:nvPr>
        </p:nvSpPr>
        <p:spPr>
          <a:xfrm>
            <a:off x="533520" y="764280"/>
            <a:ext cx="6704280" cy="3771000"/>
          </a:xfrm>
          <a:prstGeom prst="rect">
            <a:avLst/>
          </a:prstGeom>
          <a:ln w="0">
            <a:noFill/>
          </a:ln>
        </p:spPr>
      </p:sp>
      <p:sp>
        <p:nvSpPr>
          <p:cNvPr id="1480"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We assume that your website consists of HTML5 documents which are all well-formed XML in the XHTML namespace. If they're not, then we can't process them. </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So if your documents are HTML tag soup, you'll have to clean them up and fix them first. But that's a good thing anyway.</a:t>
            </a:r>
            <a:endParaRPr b="0" lang="en-CA" sz="20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1" name="PlaceHolder 1"/>
          <p:cNvSpPr>
            <a:spLocks noGrp="1"/>
          </p:cNvSpPr>
          <p:nvPr>
            <p:ph type="sldImg"/>
          </p:nvPr>
        </p:nvSpPr>
        <p:spPr>
          <a:xfrm>
            <a:off x="533520" y="764280"/>
            <a:ext cx="6704280" cy="3771000"/>
          </a:xfrm>
          <a:prstGeom prst="rect">
            <a:avLst/>
          </a:prstGeom>
          <a:ln w="0">
            <a:noFill/>
          </a:ln>
        </p:spPr>
      </p:sp>
      <p:sp>
        <p:nvSpPr>
          <p:cNvPr id="1482"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You need to add one new page to your site: the search page. We prefer that you add that page so that you can ensure that it matches the style of your site. </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The only thing that must be in it is a single div element with the id "staticSearch". Our build process will put the search functionality into that div. If that div already has stuff in it, then it will be emptied first.</a:t>
            </a:r>
            <a:endParaRPr b="0" lang="en-CA" sz="20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3" name="PlaceHolder 1"/>
          <p:cNvSpPr>
            <a:spLocks noGrp="1"/>
          </p:cNvSpPr>
          <p:nvPr>
            <p:ph type="sldImg"/>
          </p:nvPr>
        </p:nvSpPr>
        <p:spPr>
          <a:xfrm>
            <a:off x="533520" y="764280"/>
            <a:ext cx="6704280" cy="3771000"/>
          </a:xfrm>
          <a:prstGeom prst="rect">
            <a:avLst/>
          </a:prstGeom>
          <a:ln w="0">
            <a:noFill/>
          </a:ln>
        </p:spPr>
      </p:sp>
      <p:sp>
        <p:nvSpPr>
          <p:cNvPr id="1484"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If you only want a text search, then that's all you have to do. But if you also want some search filters, such as dates or document types, then you'll need to add the information required for those filters into the metadata of your HTML files. </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Here you see a document type filter element, which specifies that the document containing it falls into the "Poems" category.</a:t>
            </a:r>
            <a:endParaRPr b="0" lang="en-CA" sz="20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5" name="PlaceHolder 1"/>
          <p:cNvSpPr>
            <a:spLocks noGrp="1"/>
          </p:cNvSpPr>
          <p:nvPr>
            <p:ph type="sldImg"/>
          </p:nvPr>
        </p:nvSpPr>
        <p:spPr>
          <a:xfrm>
            <a:off x="533520" y="764280"/>
            <a:ext cx="6704280" cy="3771000"/>
          </a:xfrm>
          <a:prstGeom prst="rect">
            <a:avLst/>
          </a:prstGeom>
          <a:ln w="0">
            <a:noFill/>
          </a:ln>
        </p:spPr>
      </p:sp>
      <p:sp>
        <p:nvSpPr>
          <p:cNvPr id="1486"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Next, you need to create a simple XML file to specify the parameters you want to apply to your search. This is covered in our documentation, and there is a schema to validate it so that you know you've got it right. </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That document tells the staticSearch build process where your HTML files are and where the search page is, and it also allows you to configure things like weighting, so you can specify for example that hits in headings count more heavily than hits inside paragraphs.</a:t>
            </a:r>
            <a:endParaRPr b="0" lang="en-CA" sz="20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7" name="PlaceHolder 1"/>
          <p:cNvSpPr>
            <a:spLocks noGrp="1"/>
          </p:cNvSpPr>
          <p:nvPr>
            <p:ph type="sldImg"/>
          </p:nvPr>
        </p:nvSpPr>
        <p:spPr>
          <a:xfrm>
            <a:off x="533520" y="764280"/>
            <a:ext cx="6704280" cy="3771000"/>
          </a:xfrm>
          <a:prstGeom prst="rect">
            <a:avLst/>
          </a:prstGeom>
          <a:ln w="0">
            <a:noFill/>
          </a:ln>
        </p:spPr>
      </p:sp>
      <p:sp>
        <p:nvSpPr>
          <p:cNvPr id="1488"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So you have your HTML collection with its search page and your configuration file.</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You run the staticSearch build process (which requires Ant). This is what happens:</a:t>
            </a:r>
            <a:endParaRPr b="0" lang="en-CA" sz="20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9" name="PlaceHolder 1"/>
          <p:cNvSpPr>
            <a:spLocks noGrp="1"/>
          </p:cNvSpPr>
          <p:nvPr>
            <p:ph type="sldImg"/>
          </p:nvPr>
        </p:nvSpPr>
        <p:spPr>
          <a:xfrm>
            <a:off x="533520" y="764280"/>
            <a:ext cx="6704280" cy="3771000"/>
          </a:xfrm>
          <a:prstGeom prst="rect">
            <a:avLst/>
          </a:prstGeom>
          <a:ln w="0">
            <a:noFill/>
          </a:ln>
        </p:spPr>
      </p:sp>
      <p:sp>
        <p:nvSpPr>
          <p:cNvPr id="1490"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Based on the configuration file, the XSLT processes your document collection. It doesn't modify the original documents (other than the search page); it creates temporary copies and manipulates those.</a:t>
            </a:r>
            <a:endParaRPr b="0" lang="en-CA" sz="20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1" name="PlaceHolder 1"/>
          <p:cNvSpPr>
            <a:spLocks noGrp="1"/>
          </p:cNvSpPr>
          <p:nvPr>
            <p:ph type="sldImg"/>
          </p:nvPr>
        </p:nvSpPr>
        <p:spPr>
          <a:xfrm>
            <a:off x="533520" y="764280"/>
            <a:ext cx="6704280" cy="3771000"/>
          </a:xfrm>
          <a:prstGeom prst="rect">
            <a:avLst/>
          </a:prstGeom>
          <a:ln w="0">
            <a:noFill/>
          </a:ln>
        </p:spPr>
      </p:sp>
      <p:sp>
        <p:nvSpPr>
          <p:cNvPr id="1492"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It analyzes all the text in the documents, applies stemming to the words, and creates a large number of small JSON files. </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Each JSON file contains information about one token – all the documents that contain that token, and keyword-in-context fragments for each instance.</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The JSON file is named after the token it contains. This will be important later.</a:t>
            </a:r>
            <a:endParaRPr b="0" lang="en-CA" sz="20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3" name="PlaceHolder 1"/>
          <p:cNvSpPr>
            <a:spLocks noGrp="1"/>
          </p:cNvSpPr>
          <p:nvPr>
            <p:ph type="sldImg"/>
          </p:nvPr>
        </p:nvSpPr>
        <p:spPr>
          <a:xfrm>
            <a:off x="533520" y="764280"/>
            <a:ext cx="6704280" cy="3771000"/>
          </a:xfrm>
          <a:prstGeom prst="rect">
            <a:avLst/>
          </a:prstGeom>
          <a:ln w="0">
            <a:noFill/>
          </a:ln>
        </p:spPr>
      </p:sp>
      <p:sp>
        <p:nvSpPr>
          <p:cNvPr id="1494"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The process also creates a JSON file for each of the filters found on the site, mapping documents to filter values.</a:t>
            </a:r>
            <a:endParaRPr b="0" lang="en-CA" sz="20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5" name="PlaceHolder 1"/>
          <p:cNvSpPr>
            <a:spLocks noGrp="1"/>
          </p:cNvSpPr>
          <p:nvPr>
            <p:ph type="sldImg"/>
          </p:nvPr>
        </p:nvSpPr>
        <p:spPr>
          <a:xfrm>
            <a:off x="533520" y="764280"/>
            <a:ext cx="6704280" cy="3771000"/>
          </a:xfrm>
          <a:prstGeom prst="rect">
            <a:avLst/>
          </a:prstGeom>
          <a:ln w="0">
            <a:noFill/>
          </a:ln>
        </p:spPr>
      </p:sp>
      <p:sp>
        <p:nvSpPr>
          <p:cNvPr id="1496"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Finally, the build process modifies the search page you created to insert the HTML, JavaScript and CSS it needs to do searches.</a:t>
            </a:r>
            <a:endParaRPr b="0" lang="en-CA" sz="20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7" name="PlaceHolder 1"/>
          <p:cNvSpPr>
            <a:spLocks noGrp="1"/>
          </p:cNvSpPr>
          <p:nvPr>
            <p:ph type="sldImg"/>
          </p:nvPr>
        </p:nvSpPr>
        <p:spPr>
          <a:xfrm>
            <a:off x="533520" y="764280"/>
            <a:ext cx="6704280" cy="3771000"/>
          </a:xfrm>
          <a:prstGeom prst="rect">
            <a:avLst/>
          </a:prstGeom>
          <a:ln w="0">
            <a:noFill/>
          </a:ln>
        </p:spPr>
      </p:sp>
      <p:sp>
        <p:nvSpPr>
          <p:cNvPr id="1498"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This is what a JSON file for a single token looks like.</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This token is for the stemmed form "unprofit".</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It appears in two documents in the collection, once as "unprofitably" and once as "unprofitable".</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A keyword-in-context fragment is stored for each instance.</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Note that KWICs are optional; they take up more disk space, of course, so for a large collection you might turn them off or constrain their numbers in the configuration file.</a:t>
            </a:r>
            <a:endParaRPr b="0" lang="en-CA" sz="20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9" name="PlaceHolder 1"/>
          <p:cNvSpPr>
            <a:spLocks noGrp="1"/>
          </p:cNvSpPr>
          <p:nvPr>
            <p:ph type="sldImg"/>
          </p:nvPr>
        </p:nvSpPr>
        <p:spPr>
          <a:xfrm>
            <a:off x="533520" y="764280"/>
            <a:ext cx="6704280" cy="3771000"/>
          </a:xfrm>
          <a:prstGeom prst="rect">
            <a:avLst/>
          </a:prstGeom>
          <a:ln w="0">
            <a:noFill/>
          </a:ln>
        </p:spPr>
      </p:sp>
      <p:sp>
        <p:nvSpPr>
          <p:cNvPr id="1500"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This is what a JSON filter file looks like.</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This is for a boolean (true/false) filter called "Unsigned", meaning (in this case) that a poem appears in a publication without a signature.</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It lists five poems which match this criterion. (This is a simplified version, of course; there are many poems in this particular collection which are unsigned.)</a:t>
            </a:r>
            <a:endParaRPr b="0" lang="en-CA" sz="20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1" name="PlaceHolder 1"/>
          <p:cNvSpPr>
            <a:spLocks noGrp="1"/>
          </p:cNvSpPr>
          <p:nvPr>
            <p:ph type="sldImg"/>
          </p:nvPr>
        </p:nvSpPr>
        <p:spPr>
          <a:xfrm>
            <a:off x="533520" y="764280"/>
            <a:ext cx="6704280" cy="3771000"/>
          </a:xfrm>
          <a:prstGeom prst="rect">
            <a:avLst/>
          </a:prstGeom>
          <a:ln w="0">
            <a:noFill/>
          </a:ln>
        </p:spPr>
      </p:sp>
      <p:sp>
        <p:nvSpPr>
          <p:cNvPr id="1502"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All those JSON files are added into your website, along with the modified search page, and you can now use the search function.</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If the search page had to retrieve all the thousands of little token files created by the build process, it would take forever. But it doesn't; it only needs to retrieve the ones that are needed for each specific search.</a:t>
            </a:r>
            <a:endParaRPr b="0" lang="en-CA" sz="20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3" name="PlaceHolder 1"/>
          <p:cNvSpPr>
            <a:spLocks noGrp="1"/>
          </p:cNvSpPr>
          <p:nvPr>
            <p:ph type="sldImg"/>
          </p:nvPr>
        </p:nvSpPr>
        <p:spPr>
          <a:xfrm>
            <a:off x="533520" y="764280"/>
            <a:ext cx="6704280" cy="3771000"/>
          </a:xfrm>
          <a:prstGeom prst="rect">
            <a:avLst/>
          </a:prstGeom>
          <a:ln w="0">
            <a:noFill/>
          </a:ln>
        </p:spPr>
      </p:sp>
      <p:sp>
        <p:nvSpPr>
          <p:cNvPr id="1504"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So if you type the word "unprofitable" into the search page and initiate a search, this is what happens:</a:t>
            </a:r>
            <a:endParaRPr b="0" lang="en-CA" sz="20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5" name="PlaceHolder 1"/>
          <p:cNvSpPr>
            <a:spLocks noGrp="1"/>
          </p:cNvSpPr>
          <p:nvPr>
            <p:ph type="sldImg"/>
          </p:nvPr>
        </p:nvSpPr>
        <p:spPr>
          <a:xfrm>
            <a:off x="533520" y="764280"/>
            <a:ext cx="6704280" cy="3771000"/>
          </a:xfrm>
          <a:prstGeom prst="rect">
            <a:avLst/>
          </a:prstGeom>
          <a:ln w="0">
            <a:noFill/>
          </a:ln>
        </p:spPr>
      </p:sp>
      <p:sp>
        <p:nvSpPr>
          <p:cNvPr id="1506"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First, that word is stemmed to get the token "unprofit" (there is a JavaScript implementation of the stemmer as well as the XSLT implementation that creates the token files).</a:t>
            </a:r>
            <a:endParaRPr b="0" lang="en-CA" sz="20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7" name="PlaceHolder 1"/>
          <p:cNvSpPr>
            <a:spLocks noGrp="1"/>
          </p:cNvSpPr>
          <p:nvPr>
            <p:ph type="sldImg"/>
          </p:nvPr>
        </p:nvSpPr>
        <p:spPr>
          <a:xfrm>
            <a:off x="533520" y="764280"/>
            <a:ext cx="6704280" cy="3771000"/>
          </a:xfrm>
          <a:prstGeom prst="rect">
            <a:avLst/>
          </a:prstGeom>
          <a:ln w="0">
            <a:noFill/>
          </a:ln>
        </p:spPr>
      </p:sp>
      <p:sp>
        <p:nvSpPr>
          <p:cNvPr id="1508"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From that token, it infers the name of the JSON token file that it needs to retrieve for this search.</a:t>
            </a:r>
            <a:endParaRPr b="0" lang="en-CA" sz="20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9" name="PlaceHolder 1"/>
          <p:cNvSpPr>
            <a:spLocks noGrp="1"/>
          </p:cNvSpPr>
          <p:nvPr>
            <p:ph type="sldImg"/>
          </p:nvPr>
        </p:nvSpPr>
        <p:spPr>
          <a:xfrm>
            <a:off x="533520" y="764280"/>
            <a:ext cx="6704280" cy="3771000"/>
          </a:xfrm>
          <a:prstGeom prst="rect">
            <a:avLst/>
          </a:prstGeom>
          <a:ln w="0">
            <a:noFill/>
          </a:ln>
        </p:spPr>
      </p:sp>
      <p:sp>
        <p:nvSpPr>
          <p:cNvPr id="1510"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It does the same for any other words typed into the search box, and also identifies any filters that have been applied to the search, so that it can retrieve the appropriate filter JSON files. Then it gets those files (assuming it doesn't have them already from a previous search).</a:t>
            </a:r>
            <a:endParaRPr b="0" lang="en-CA" sz="20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1" name="PlaceHolder 1"/>
          <p:cNvSpPr>
            <a:spLocks noGrp="1"/>
          </p:cNvSpPr>
          <p:nvPr>
            <p:ph type="sldImg"/>
          </p:nvPr>
        </p:nvSpPr>
        <p:spPr>
          <a:xfrm>
            <a:off x="533520" y="764280"/>
            <a:ext cx="6704280" cy="3771000"/>
          </a:xfrm>
          <a:prstGeom prst="rect">
            <a:avLst/>
          </a:prstGeom>
          <a:ln w="0">
            <a:noFill/>
          </a:ln>
        </p:spPr>
      </p:sp>
      <p:sp>
        <p:nvSpPr>
          <p:cNvPr id="1512"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Once the JSON is all retrieved, it compiles the hits from the tokens and filters the results...</a:t>
            </a:r>
            <a:endParaRPr b="0" lang="en-CA" sz="20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3" name="PlaceHolder 1"/>
          <p:cNvSpPr>
            <a:spLocks noGrp="1"/>
          </p:cNvSpPr>
          <p:nvPr>
            <p:ph type="sldImg"/>
          </p:nvPr>
        </p:nvSpPr>
        <p:spPr>
          <a:xfrm>
            <a:off x="533520" y="764280"/>
            <a:ext cx="6704280" cy="3771000"/>
          </a:xfrm>
          <a:prstGeom prst="rect">
            <a:avLst/>
          </a:prstGeom>
          <a:ln w="0">
            <a:noFill/>
          </a:ln>
        </p:spPr>
      </p:sp>
      <p:sp>
        <p:nvSpPr>
          <p:cNvPr id="1514"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...and it displays the results for the user, providing keyword-in-context matches if it's been configured to do that.</a:t>
            </a:r>
            <a:endParaRPr b="0" lang="en-CA"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1.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2.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3.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4.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5.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6.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1.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2.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3.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4.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5.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6.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7.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8.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A03E3F92-0A5C-4B52-99DF-2BEC144BE20B}"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9"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0"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sldNum" idx="1"/>
          </p:nvPr>
        </p:nvSpPr>
        <p:spPr/>
        <p:txBody>
          <a:bodyPr/>
          <a:p>
            <a:fld id="{89CE058D-D159-4DD8-B48E-1DEE50045171}" type="slidenum">
              <a:t>&lt;#&gt;</a:t>
            </a:fld>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48"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349"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3CF847E8-127E-4CCF-979B-A0EFBA7302CA}" type="slidenum">
              <a:t>&lt;#&gt;</a:t>
            </a:fld>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7E72786B-0E79-4903-90B4-606E815CEA75}" type="slidenum">
              <a:t>&lt;#&gt;</a:t>
            </a:fld>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1"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B7053B6F-59DF-4ECB-90EF-63454694FF0D}" type="slidenum">
              <a:t>&lt;#&gt;</a:t>
            </a:fld>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54"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35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44969413-F88F-4377-9B2A-02D223B6FAB7}" type="slidenum">
              <a:t>&lt;#&gt;</a:t>
            </a:fld>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57"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3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5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42E87E8B-9363-4E73-B648-22E968887655}" type="slidenum">
              <a:t>&lt;#&gt;</a:t>
            </a:fld>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6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63"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0FC7467B-08B1-4073-B83B-20DBF6C2391B}" type="slidenum">
              <a:t>&lt;#&gt;</a:t>
            </a:fld>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65"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66"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62A5E53C-236D-4266-B324-A994A8B9B208}" type="slidenum">
              <a:t>&lt;#&gt;</a:t>
            </a:fld>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87EDFCD9-38AF-4B9D-9E77-8CCE2AFC21D7}" type="slidenum">
              <a:t>&lt;#&gt;</a:t>
            </a:fld>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73"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4"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5"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6"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7"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8"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0230D0CB-D46A-4029-A09F-8BC9083B9B0E}" type="slidenum">
              <a:t>&lt;#&gt;</a:t>
            </a:fld>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sldNum" idx="1"/>
          </p:nvPr>
        </p:nvSpPr>
        <p:spPr/>
        <p:txBody>
          <a:bodyPr/>
          <a:p>
            <a:fld id="{A732D0E4-7EF4-485B-B35B-B21ADC34D9D5}" type="slidenum">
              <a:t>&lt;#&gt;</a:t>
            </a:fld>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87"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89"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91"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392"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4"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97"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3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00"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0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06"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08"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09"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7"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8"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9"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0"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2"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sldNum" idx="1"/>
          </p:nvPr>
        </p:nvSpPr>
        <p:spPr/>
        <p:txBody>
          <a:bodyPr/>
          <a:p>
            <a:fld id="{E5C0826E-937F-453A-9F74-996796B2D049}" type="slidenum">
              <a:t>&lt;#&gt;</a:t>
            </a:fld>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16"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7"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8"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9"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20"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21"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30"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32"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34"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35"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7"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3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40"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4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43"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4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4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49"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925FB3C3-8AE6-48D6-AD4F-825FAD2E2342}" type="slidenum">
              <a:t>&lt;#&gt;</a:t>
            </a:fld>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51"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52"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5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5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5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59"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0"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1"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2"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3"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4"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73"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75"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77"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78"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0"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8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83"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8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0"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FF1A31DA-4805-4B3F-AA9D-138299EA9526}" type="slidenum">
              <a:t>&lt;#&gt;</a:t>
            </a:fld>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86"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8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8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9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9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92"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94"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95"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9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9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02"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3"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4"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5"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6"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7"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16"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18"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20"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2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2"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915AB41E-77CD-4D86-91C0-39787B21AEF4}" type="slidenum">
              <a:t>&lt;#&gt;</a:t>
            </a:fld>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3"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2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2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29"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3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3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3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35"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37"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38"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3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4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4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45"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46"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47"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48"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49"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50"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p>
            <a:r>
              <a:t>Footer</a:t>
            </a:r>
          </a:p>
        </p:txBody>
      </p:sp>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61"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8"/>
          </p:nvPr>
        </p:nvSpPr>
        <p:spPr/>
        <p:txBody>
          <a:bodyPr/>
          <a:p>
            <a:r>
              <a:t>Footer</a:t>
            </a: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63"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8"/>
          </p:nvPr>
        </p:nvSpPr>
        <p:spPr/>
        <p:txBody>
          <a:bodyPr/>
          <a:p>
            <a:r>
              <a:t>Footer</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4"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5"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DCDACFC-38C7-4525-B2AC-785F3B35B8C7}" type="slidenum">
              <a:t>&lt;#&gt;</a:t>
            </a:fld>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65"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6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8"/>
          </p:nvPr>
        </p:nvSpPr>
        <p:spPr/>
        <p:txBody>
          <a:bodyPr/>
          <a:p>
            <a:r>
              <a:t>Footer</a:t>
            </a: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8"/>
          </p:nvPr>
        </p:nvSpPr>
        <p:spPr/>
        <p:txBody>
          <a:bodyPr/>
          <a:p>
            <a:r>
              <a:t>Footer</a:t>
            </a: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8"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8"/>
          </p:nvPr>
        </p:nvSpPr>
        <p:spPr/>
        <p:txBody>
          <a:bodyPr/>
          <a:p>
            <a:r>
              <a:t>Footer</a:t>
            </a: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7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7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7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8"/>
          </p:nvPr>
        </p:nvSpPr>
        <p:spPr/>
        <p:txBody>
          <a:bodyPr/>
          <a:p>
            <a:r>
              <a:t>Footer</a:t>
            </a: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74"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7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8"/>
          </p:nvPr>
        </p:nvSpPr>
        <p:spPr/>
        <p:txBody>
          <a:bodyPr/>
          <a:p>
            <a:r>
              <a:t>Footer</a:t>
            </a: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7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7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80"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8"/>
          </p:nvPr>
        </p:nvSpPr>
        <p:spPr/>
        <p:txBody>
          <a:bodyPr/>
          <a:p>
            <a:r>
              <a:t>Footer</a:t>
            </a: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82"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83"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8"/>
          </p:nvPr>
        </p:nvSpPr>
        <p:spPr/>
        <p:txBody>
          <a:bodyPr/>
          <a:p>
            <a:r>
              <a:t>Footer</a:t>
            </a: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8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8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8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8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8"/>
          </p:nvPr>
        </p:nvSpPr>
        <p:spPr/>
        <p:txBody>
          <a:bodyPr/>
          <a:p>
            <a:r>
              <a:t>Footer</a:t>
            </a: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8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90"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91"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92"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93"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94"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95"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8"/>
          </p:nvPr>
        </p:nvSpPr>
        <p:spPr/>
        <p:txBody>
          <a:bodyPr/>
          <a:p>
            <a:r>
              <a:t>Footer</a:t>
            </a: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5DD6CAA9-605E-4CD6-A88F-29ED04D39EC5}" type="slidenum">
              <a:t>&lt;#&gt;</a:t>
            </a:fld>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06"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9"/>
          </p:nvPr>
        </p:nvSpPr>
        <p:spPr/>
        <p:txBody>
          <a:bodyPr/>
          <a:p>
            <a:r>
              <a:t>Footer</a:t>
            </a: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08"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9"/>
          </p:nvPr>
        </p:nvSpPr>
        <p:spPr/>
        <p:txBody>
          <a:bodyPr/>
          <a:p>
            <a:r>
              <a:t>Footer</a:t>
            </a: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10"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61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9"/>
          </p:nvPr>
        </p:nvSpPr>
        <p:spPr/>
        <p:txBody>
          <a:bodyPr/>
          <a:p>
            <a:r>
              <a:t>Footer</a:t>
            </a: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9"/>
          </p:nvPr>
        </p:nvSpPr>
        <p:spPr/>
        <p:txBody>
          <a:bodyPr/>
          <a:p>
            <a:r>
              <a:t>Footer</a:t>
            </a: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3"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9"/>
          </p:nvPr>
        </p:nvSpPr>
        <p:spPr/>
        <p:txBody>
          <a:bodyPr/>
          <a:p>
            <a:r>
              <a:t>Footer</a:t>
            </a: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1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6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9"/>
          </p:nvPr>
        </p:nvSpPr>
        <p:spPr/>
        <p:txBody>
          <a:bodyPr/>
          <a:p>
            <a:r>
              <a:t>Footer</a:t>
            </a: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19"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6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9"/>
          </p:nvPr>
        </p:nvSpPr>
        <p:spPr/>
        <p:txBody>
          <a:bodyPr/>
          <a:p>
            <a:r>
              <a:t>Footer</a:t>
            </a: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25"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9"/>
          </p:nvPr>
        </p:nvSpPr>
        <p:spPr/>
        <p:txBody>
          <a:bodyPr/>
          <a:p>
            <a:r>
              <a:t>Footer</a:t>
            </a: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27"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28"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9"/>
          </p:nvPr>
        </p:nvSpPr>
        <p:spPr/>
        <p:txBody>
          <a:bodyPr/>
          <a:p>
            <a:r>
              <a:t>Footer</a:t>
            </a: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9"/>
          </p:nvPr>
        </p:nvSpPr>
        <p:spPr/>
        <p:txBody>
          <a:bodyPr/>
          <a:p>
            <a:r>
              <a:t>Footer</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E7B1A64D-B0C2-42AE-8738-1A78C55E9370}" type="slidenum">
              <a:t>&lt;#&gt;</a:t>
            </a:fld>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3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35"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36"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37"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38"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39"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40"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9"/>
          </p:nvPr>
        </p:nvSpPr>
        <p:spPr/>
        <p:txBody>
          <a:bodyPr/>
          <a:p>
            <a:r>
              <a:t>Footer</a:t>
            </a: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51"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0"/>
          </p:nvPr>
        </p:nvSpPr>
        <p:spPr/>
        <p:txBody>
          <a:bodyPr/>
          <a:p>
            <a:r>
              <a:t>Footer</a:t>
            </a: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5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53"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0"/>
          </p:nvPr>
        </p:nvSpPr>
        <p:spPr/>
        <p:txBody>
          <a:bodyPr/>
          <a:p>
            <a:r>
              <a:t>Footer</a:t>
            </a: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5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55"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65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0"/>
          </p:nvPr>
        </p:nvSpPr>
        <p:spPr/>
        <p:txBody>
          <a:bodyPr/>
          <a:p>
            <a:r>
              <a:t>Footer</a:t>
            </a: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0"/>
          </p:nvPr>
        </p:nvSpPr>
        <p:spPr/>
        <p:txBody>
          <a:bodyPr/>
          <a:p>
            <a:r>
              <a:t>Footer</a:t>
            </a: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8"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0"/>
          </p:nvPr>
        </p:nvSpPr>
        <p:spPr/>
        <p:txBody>
          <a:bodyPr/>
          <a:p>
            <a:r>
              <a:t>Footer</a:t>
            </a: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6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66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0"/>
          </p:nvPr>
        </p:nvSpPr>
        <p:spPr/>
        <p:txBody>
          <a:bodyPr/>
          <a:p>
            <a:r>
              <a:t>Footer</a:t>
            </a: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64"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6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6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0"/>
          </p:nvPr>
        </p:nvSpPr>
        <p:spPr/>
        <p:txBody>
          <a:bodyPr/>
          <a:p>
            <a:r>
              <a:t>Footer</a:t>
            </a: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70"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0"/>
          </p:nvPr>
        </p:nvSpPr>
        <p:spPr/>
        <p:txBody>
          <a:bodyPr/>
          <a:p>
            <a:r>
              <a:t>Footer</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0"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6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1EDAF56-11D2-4B40-B9FF-0CC1E110BBE7}" type="slidenum">
              <a:t>&lt;#&gt;</a:t>
            </a:fld>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72"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73"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0"/>
          </p:nvPr>
        </p:nvSpPr>
        <p:spPr/>
        <p:txBody>
          <a:bodyPr/>
          <a:p>
            <a:r>
              <a:t>Footer</a:t>
            </a: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7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7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7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7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0"/>
          </p:nvPr>
        </p:nvSpPr>
        <p:spPr/>
        <p:txBody>
          <a:bodyPr/>
          <a:p>
            <a:r>
              <a:t>Footer</a:t>
            </a: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80"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81"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82"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83"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84"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85"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0"/>
          </p:nvPr>
        </p:nvSpPr>
        <p:spPr/>
        <p:txBody>
          <a:bodyPr/>
          <a:p>
            <a:r>
              <a:t>Footer</a:t>
            </a: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1"/>
          </p:nvPr>
        </p:nvSpPr>
        <p:spPr/>
        <p:txBody>
          <a:bodyPr/>
          <a:p>
            <a:r>
              <a:t>Footer</a:t>
            </a:r>
          </a:p>
        </p:txBody>
      </p:sp>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9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96"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1"/>
          </p:nvPr>
        </p:nvSpPr>
        <p:spPr/>
        <p:txBody>
          <a:bodyPr/>
          <a:p>
            <a:r>
              <a:t>Footer</a:t>
            </a: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9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98"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1"/>
          </p:nvPr>
        </p:nvSpPr>
        <p:spPr/>
        <p:txBody>
          <a:bodyPr/>
          <a:p>
            <a:r>
              <a:t>Footer</a:t>
            </a: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9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00"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70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1"/>
          </p:nvPr>
        </p:nvSpPr>
        <p:spPr/>
        <p:txBody>
          <a:bodyPr/>
          <a:p>
            <a:r>
              <a:t>Footer</a:t>
            </a: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1"/>
          </p:nvPr>
        </p:nvSpPr>
        <p:spPr/>
        <p:txBody>
          <a:bodyPr/>
          <a:p>
            <a:r>
              <a:t>Footer</a:t>
            </a: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03"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1"/>
          </p:nvPr>
        </p:nvSpPr>
        <p:spPr/>
        <p:txBody>
          <a:bodyPr/>
          <a:p>
            <a:r>
              <a:t>Footer</a:t>
            </a: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0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0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70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1"/>
          </p:nvPr>
        </p:nvSpPr>
        <p:spPr/>
        <p:txBody>
          <a:bodyPr/>
          <a:p>
            <a:r>
              <a:t>Footer</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sldNum" idx="1"/>
          </p:nvPr>
        </p:nvSpPr>
        <p:spPr/>
        <p:txBody>
          <a:bodyPr/>
          <a:p>
            <a:fld id="{F3E80803-B0CF-44A4-9FC9-F0AAACB6F044}"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3"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7CA21D16-1262-412B-95AB-06FA82CD1822}" type="slidenum">
              <a:t>&lt;#&gt;</a:t>
            </a:fld>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0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09"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7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1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1"/>
          </p:nvPr>
        </p:nvSpPr>
        <p:spPr/>
        <p:txBody>
          <a:bodyPr/>
          <a:p>
            <a:r>
              <a:t>Footer</a:t>
            </a: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1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15"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1"/>
          </p:nvPr>
        </p:nvSpPr>
        <p:spPr/>
        <p:txBody>
          <a:bodyPr/>
          <a:p>
            <a:r>
              <a:t>Footer</a:t>
            </a: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17"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18"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1"/>
          </p:nvPr>
        </p:nvSpPr>
        <p:spPr/>
        <p:txBody>
          <a:bodyPr/>
          <a:p>
            <a:r>
              <a:t>Footer</a:t>
            </a: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1"/>
          </p:nvPr>
        </p:nvSpPr>
        <p:spPr/>
        <p:txBody>
          <a:bodyPr/>
          <a:p>
            <a:r>
              <a:t>Footer</a:t>
            </a: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25"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6"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7"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8"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9"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30"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1"/>
          </p:nvPr>
        </p:nvSpPr>
        <p:spPr/>
        <p:txBody>
          <a:bodyPr/>
          <a:p>
            <a:r>
              <a:t>Footer</a:t>
            </a: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41"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2"/>
          </p:nvPr>
        </p:nvSpPr>
        <p:spPr/>
        <p:txBody>
          <a:bodyPr/>
          <a:p>
            <a:r>
              <a:t>Footer</a:t>
            </a: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4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43"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2"/>
          </p:nvPr>
        </p:nvSpPr>
        <p:spPr/>
        <p:txBody>
          <a:bodyPr/>
          <a:p>
            <a:r>
              <a:t>Footer</a:t>
            </a: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4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45"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74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2"/>
          </p:nvPr>
        </p:nvSpPr>
        <p:spPr/>
        <p:txBody>
          <a:bodyPr/>
          <a:p>
            <a:r>
              <a:t>Footer</a:t>
            </a: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4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2"/>
          </p:nvPr>
        </p:nvSpPr>
        <p:spPr/>
        <p:txBody>
          <a:bodyPr/>
          <a:p>
            <a:r>
              <a:t>Footer</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9"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B70F492C-2DAE-443B-B463-A7FCEC1D2510}" type="slidenum">
              <a:t>&lt;#&gt;</a:t>
            </a:fld>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48"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2"/>
          </p:nvPr>
        </p:nvSpPr>
        <p:spPr/>
        <p:txBody>
          <a:bodyPr/>
          <a:p>
            <a:r>
              <a:t>Footer</a:t>
            </a: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4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5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7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2"/>
          </p:nvPr>
        </p:nvSpPr>
        <p:spPr/>
        <p:txBody>
          <a:bodyPr/>
          <a:p>
            <a:r>
              <a:t>Footer</a:t>
            </a: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5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54"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7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5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2"/>
          </p:nvPr>
        </p:nvSpPr>
        <p:spPr/>
        <p:txBody>
          <a:bodyPr/>
          <a:p>
            <a:r>
              <a:t>Footer</a:t>
            </a: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60"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2"/>
          </p:nvPr>
        </p:nvSpPr>
        <p:spPr/>
        <p:txBody>
          <a:bodyPr/>
          <a:p>
            <a:r>
              <a:t>Footer</a:t>
            </a: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6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62"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63"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2"/>
          </p:nvPr>
        </p:nvSpPr>
        <p:spPr/>
        <p:txBody>
          <a:bodyPr/>
          <a:p>
            <a:r>
              <a:t>Footer</a:t>
            </a: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6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2"/>
          </p:nvPr>
        </p:nvSpPr>
        <p:spPr/>
        <p:txBody>
          <a:bodyPr/>
          <a:p>
            <a:r>
              <a:t>Footer</a:t>
            </a: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70"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71"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72"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73"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74"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75"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2"/>
          </p:nvPr>
        </p:nvSpPr>
        <p:spPr/>
        <p:txBody>
          <a:bodyPr/>
          <a:p>
            <a:r>
              <a:t>Footer</a:t>
            </a: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86"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3"/>
          </p:nvPr>
        </p:nvSpPr>
        <p:spPr/>
        <p:txBody>
          <a:bodyPr/>
          <a:p>
            <a:r>
              <a:t>Footer</a:t>
            </a: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8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88"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3"/>
          </p:nvPr>
        </p:nvSpPr>
        <p:spPr/>
        <p:txBody>
          <a:bodyPr/>
          <a:p>
            <a:r>
              <a:t>Footer</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1"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78EF31E3-049A-4C41-A91F-3CA685B9AB39}" type="slidenum">
              <a:t>&lt;#&gt;</a:t>
            </a:fld>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8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90"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79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3"/>
          </p:nvPr>
        </p:nvSpPr>
        <p:spPr/>
        <p:txBody>
          <a:bodyPr/>
          <a:p>
            <a:r>
              <a:t>Footer</a:t>
            </a: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9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3"/>
          </p:nvPr>
        </p:nvSpPr>
        <p:spPr/>
        <p:txBody>
          <a:bodyPr/>
          <a:p>
            <a:r>
              <a:t>Footer</a:t>
            </a: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93"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3"/>
          </p:nvPr>
        </p:nvSpPr>
        <p:spPr/>
        <p:txBody>
          <a:bodyPr/>
          <a:p>
            <a:r>
              <a:t>Footer</a:t>
            </a: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9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9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9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79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3"/>
          </p:nvPr>
        </p:nvSpPr>
        <p:spPr/>
        <p:txBody>
          <a:bodyPr/>
          <a:p>
            <a:r>
              <a:t>Footer</a:t>
            </a: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9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99"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80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0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3"/>
          </p:nvPr>
        </p:nvSpPr>
        <p:spPr/>
        <p:txBody>
          <a:bodyPr/>
          <a:p>
            <a:r>
              <a:t>Footer</a:t>
            </a: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0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05"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3"/>
          </p:nvPr>
        </p:nvSpPr>
        <p:spPr/>
        <p:txBody>
          <a:bodyPr/>
          <a:p>
            <a:r>
              <a:t>Footer</a:t>
            </a: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0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07"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08"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3"/>
          </p:nvPr>
        </p:nvSpPr>
        <p:spPr/>
        <p:txBody>
          <a:bodyPr/>
          <a:p>
            <a:r>
              <a:t>Footer</a:t>
            </a: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1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3"/>
          </p:nvPr>
        </p:nvSpPr>
        <p:spPr/>
        <p:txBody>
          <a:bodyPr/>
          <a:p>
            <a:r>
              <a:t>Footer</a:t>
            </a: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15"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6"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7"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8"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9"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20"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3"/>
          </p:nvPr>
        </p:nvSpPr>
        <p:spPr/>
        <p:txBody>
          <a:bodyPr/>
          <a:p>
            <a:r>
              <a:t>Footer</a:t>
            </a: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4"/>
          </p:nvPr>
        </p:nvSpPr>
        <p:spPr/>
        <p:txBody>
          <a:bodyPr/>
          <a:p>
            <a:r>
              <a:t>Footer</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7752296B-DB30-49DD-8FF6-2111E6A631B7}" type="slidenum">
              <a:t>&lt;#&gt;</a:t>
            </a:fld>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31"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4"/>
          </p:nvPr>
        </p:nvSpPr>
        <p:spPr/>
        <p:txBody>
          <a:bodyPr/>
          <a:p>
            <a:r>
              <a:t>Footer</a:t>
            </a: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33"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4"/>
          </p:nvPr>
        </p:nvSpPr>
        <p:spPr/>
        <p:txBody>
          <a:bodyPr/>
          <a:p>
            <a:r>
              <a:t>Footer</a:t>
            </a: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35"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83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4"/>
          </p:nvPr>
        </p:nvSpPr>
        <p:spPr/>
        <p:txBody>
          <a:bodyPr/>
          <a:p>
            <a:r>
              <a:t>Footer</a:t>
            </a: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3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4"/>
          </p:nvPr>
        </p:nvSpPr>
        <p:spPr/>
        <p:txBody>
          <a:bodyPr/>
          <a:p>
            <a:r>
              <a:t>Footer</a:t>
            </a: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38"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4"/>
          </p:nvPr>
        </p:nvSpPr>
        <p:spPr/>
        <p:txBody>
          <a:bodyPr/>
          <a:p>
            <a:r>
              <a:t>Footer</a:t>
            </a: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3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4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84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4"/>
          </p:nvPr>
        </p:nvSpPr>
        <p:spPr/>
        <p:txBody>
          <a:bodyPr/>
          <a:p>
            <a:r>
              <a:t>Footer</a:t>
            </a: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4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44"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84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4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4"/>
          </p:nvPr>
        </p:nvSpPr>
        <p:spPr/>
        <p:txBody>
          <a:bodyPr/>
          <a:p>
            <a:r>
              <a:t>Footer</a:t>
            </a: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4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4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4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50"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4"/>
          </p:nvPr>
        </p:nvSpPr>
        <p:spPr/>
        <p:txBody>
          <a:bodyPr/>
          <a:p>
            <a:r>
              <a:t>Footer</a:t>
            </a: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5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52"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53"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4"/>
          </p:nvPr>
        </p:nvSpPr>
        <p:spPr/>
        <p:txBody>
          <a:bodyPr/>
          <a:p>
            <a:r>
              <a:t>Footer</a:t>
            </a: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5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5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5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5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5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4"/>
          </p:nvPr>
        </p:nvSpPr>
        <p:spPr/>
        <p:txBody>
          <a:bodyPr/>
          <a:p>
            <a:r>
              <a:t>Footer</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9"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0"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2"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3"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4"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3B4C9961-C20D-4F24-A167-70A3F59D6714}" type="slidenum">
              <a:t>&lt;#&gt;</a:t>
            </a:fld>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60"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61"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62"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63"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64"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65"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4"/>
          </p:nvPr>
        </p:nvSpPr>
        <p:spPr/>
        <p:txBody>
          <a:bodyPr/>
          <a:p>
            <a:r>
              <a:t>Footer</a:t>
            </a: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76"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5"/>
          </p:nvPr>
        </p:nvSpPr>
        <p:spPr/>
        <p:txBody>
          <a:bodyPr/>
          <a:p>
            <a:r>
              <a:t>Footer</a:t>
            </a: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78"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5"/>
          </p:nvPr>
        </p:nvSpPr>
        <p:spPr/>
        <p:txBody>
          <a:bodyPr/>
          <a:p>
            <a:r>
              <a:t>Footer</a:t>
            </a: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80"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88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5"/>
          </p:nvPr>
        </p:nvSpPr>
        <p:spPr/>
        <p:txBody>
          <a:bodyPr/>
          <a:p>
            <a:r>
              <a:t>Footer</a:t>
            </a: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5"/>
          </p:nvPr>
        </p:nvSpPr>
        <p:spPr/>
        <p:txBody>
          <a:bodyPr/>
          <a:p>
            <a:r>
              <a:t>Footer</a:t>
            </a: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83"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5"/>
          </p:nvPr>
        </p:nvSpPr>
        <p:spPr/>
        <p:txBody>
          <a:bodyPr/>
          <a:p>
            <a:r>
              <a:t>Footer</a:t>
            </a: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8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8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88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5"/>
          </p:nvPr>
        </p:nvSpPr>
        <p:spPr/>
        <p:txBody>
          <a:bodyPr/>
          <a:p>
            <a:r>
              <a:t>Footer</a:t>
            </a: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8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89"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89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9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5"/>
          </p:nvPr>
        </p:nvSpPr>
        <p:spPr/>
        <p:txBody>
          <a:bodyPr/>
          <a:p>
            <a:r>
              <a:t>Footer</a:t>
            </a: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9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9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95"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5"/>
          </p:nvPr>
        </p:nvSpPr>
        <p:spPr/>
        <p:txBody>
          <a:bodyPr/>
          <a:p>
            <a:r>
              <a:t>Footer</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06149097-DF22-4BAC-AE57-30937CB05BD6}" type="slidenum">
              <a:t>&lt;#&gt;</a:t>
            </a:fld>
          </a:p>
        </p:txBody>
      </p:sp>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9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97"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98"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5"/>
          </p:nvPr>
        </p:nvSpPr>
        <p:spPr/>
        <p:txBody>
          <a:bodyPr/>
          <a:p>
            <a:r>
              <a:t>Footer</a:t>
            </a: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9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0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0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0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5"/>
          </p:nvPr>
        </p:nvSpPr>
        <p:spPr/>
        <p:txBody>
          <a:bodyPr/>
          <a:p>
            <a:r>
              <a:t>Footer</a:t>
            </a: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0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05"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06"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07"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08"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09"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10"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5"/>
          </p:nvPr>
        </p:nvSpPr>
        <p:spPr/>
        <p:txBody>
          <a:bodyPr/>
          <a:p>
            <a:r>
              <a:t>Footer</a:t>
            </a: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70E83640-D9E1-4527-A2BA-7A2E6F6883FD}" type="slidenum">
              <a:t>&lt;#&gt;</a:t>
            </a:fld>
          </a:p>
        </p:txBody>
      </p:sp>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23"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8C8F64E8-1C81-4E4A-B8BA-40D52AC63696}" type="slidenum">
              <a:t>&lt;#&gt;</a:t>
            </a:fld>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25"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7EC9E32B-7742-4458-A356-8B120DA0CCD4}" type="slidenum">
              <a:t>&lt;#&gt;</a:t>
            </a:fld>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27"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928"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6"/>
          </p:nvPr>
        </p:nvSpPr>
        <p:spPr/>
        <p:txBody>
          <a:bodyPr/>
          <a:p>
            <a:r>
              <a:t>Footer</a:t>
            </a:r>
          </a:p>
        </p:txBody>
      </p:sp>
      <p:sp>
        <p:nvSpPr>
          <p:cNvPr id="6" name="PlaceHolder 5"/>
          <p:cNvSpPr>
            <a:spLocks noGrp="1"/>
          </p:cNvSpPr>
          <p:nvPr>
            <p:ph type="sldNum" idx="27"/>
          </p:nvPr>
        </p:nvSpPr>
        <p:spPr/>
        <p:txBody>
          <a:bodyPr/>
          <a:p>
            <a:fld id="{5E79FAC7-5AF8-43A3-96AA-109E2077BBD9}" type="slidenum">
              <a:t>&lt;#&gt;</a:t>
            </a:fld>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6"/>
          </p:nvPr>
        </p:nvSpPr>
        <p:spPr/>
        <p:txBody>
          <a:bodyPr/>
          <a:p>
            <a:r>
              <a:t>Footer</a:t>
            </a:r>
          </a:p>
        </p:txBody>
      </p:sp>
      <p:sp>
        <p:nvSpPr>
          <p:cNvPr id="4" name="PlaceHolder 3"/>
          <p:cNvSpPr>
            <a:spLocks noGrp="1"/>
          </p:cNvSpPr>
          <p:nvPr>
            <p:ph type="sldNum" idx="27"/>
          </p:nvPr>
        </p:nvSpPr>
        <p:spPr/>
        <p:txBody>
          <a:bodyPr/>
          <a:p>
            <a:fld id="{CBCCAEA3-6298-40D2-BDFB-7F1653FA39C1}" type="slidenum">
              <a:t>&lt;#&gt;</a:t>
            </a:fld>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0"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6"/>
          </p:nvPr>
        </p:nvSpPr>
        <p:spPr/>
        <p:txBody>
          <a:bodyPr/>
          <a:p>
            <a:r>
              <a:t>Footer</a:t>
            </a:r>
          </a:p>
        </p:txBody>
      </p:sp>
      <p:sp>
        <p:nvSpPr>
          <p:cNvPr id="4" name="PlaceHolder 3"/>
          <p:cNvSpPr>
            <a:spLocks noGrp="1"/>
          </p:cNvSpPr>
          <p:nvPr>
            <p:ph type="sldNum" idx="27"/>
          </p:nvPr>
        </p:nvSpPr>
        <p:spPr/>
        <p:txBody>
          <a:bodyPr/>
          <a:p>
            <a:fld id="{9CBD6F63-7415-47EB-B092-9A4D55C452DA}" type="slidenum">
              <a:t>&lt;#&gt;</a:t>
            </a:fld>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33"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9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6"/>
          </p:nvPr>
        </p:nvSpPr>
        <p:spPr/>
        <p:txBody>
          <a:bodyPr/>
          <a:p>
            <a:r>
              <a:t>Footer</a:t>
            </a:r>
          </a:p>
        </p:txBody>
      </p:sp>
      <p:sp>
        <p:nvSpPr>
          <p:cNvPr id="7" name="PlaceHolder 6"/>
          <p:cNvSpPr>
            <a:spLocks noGrp="1"/>
          </p:cNvSpPr>
          <p:nvPr>
            <p:ph type="sldNum" idx="27"/>
          </p:nvPr>
        </p:nvSpPr>
        <p:spPr/>
        <p:txBody>
          <a:bodyPr/>
          <a:p>
            <a:fld id="{64C0DC9C-08B2-4B10-9307-03A992255FDE}"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2"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A5B91502-235F-4FCD-8572-CF99C7E78A8D}" type="slidenum">
              <a:t>&lt;#&gt;</a:t>
            </a:fld>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3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36"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9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3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6"/>
          </p:nvPr>
        </p:nvSpPr>
        <p:spPr/>
        <p:txBody>
          <a:bodyPr/>
          <a:p>
            <a:r>
              <a:t>Footer</a:t>
            </a:r>
          </a:p>
        </p:txBody>
      </p:sp>
      <p:sp>
        <p:nvSpPr>
          <p:cNvPr id="7" name="PlaceHolder 6"/>
          <p:cNvSpPr>
            <a:spLocks noGrp="1"/>
          </p:cNvSpPr>
          <p:nvPr>
            <p:ph type="sldNum" idx="27"/>
          </p:nvPr>
        </p:nvSpPr>
        <p:spPr/>
        <p:txBody>
          <a:bodyPr/>
          <a:p>
            <a:fld id="{45DCD1D3-5E33-4EF5-AB94-DB9EBFEFB91A}" type="slidenum">
              <a:t>&lt;#&gt;</a:t>
            </a:fld>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3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42"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6"/>
          </p:nvPr>
        </p:nvSpPr>
        <p:spPr/>
        <p:txBody>
          <a:bodyPr/>
          <a:p>
            <a:r>
              <a:t>Footer</a:t>
            </a:r>
          </a:p>
        </p:txBody>
      </p:sp>
      <p:sp>
        <p:nvSpPr>
          <p:cNvPr id="7" name="PlaceHolder 6"/>
          <p:cNvSpPr>
            <a:spLocks noGrp="1"/>
          </p:cNvSpPr>
          <p:nvPr>
            <p:ph type="sldNum" idx="27"/>
          </p:nvPr>
        </p:nvSpPr>
        <p:spPr/>
        <p:txBody>
          <a:bodyPr/>
          <a:p>
            <a:fld id="{84E16A59-0272-444D-84A6-E82286418F9C}" type="slidenum">
              <a:t>&lt;#&gt;</a:t>
            </a:fld>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4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44"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45"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6"/>
          </p:nvPr>
        </p:nvSpPr>
        <p:spPr/>
        <p:txBody>
          <a:bodyPr/>
          <a:p>
            <a:r>
              <a:t>Footer</a:t>
            </a:r>
          </a:p>
        </p:txBody>
      </p:sp>
      <p:sp>
        <p:nvSpPr>
          <p:cNvPr id="6" name="PlaceHolder 5"/>
          <p:cNvSpPr>
            <a:spLocks noGrp="1"/>
          </p:cNvSpPr>
          <p:nvPr>
            <p:ph type="sldNum" idx="27"/>
          </p:nvPr>
        </p:nvSpPr>
        <p:spPr/>
        <p:txBody>
          <a:bodyPr/>
          <a:p>
            <a:fld id="{F567B91A-AAED-42A9-8833-695729F4D3F2}" type="slidenum">
              <a:t>&lt;#&gt;</a:t>
            </a:fld>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4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4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5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6"/>
          </p:nvPr>
        </p:nvSpPr>
        <p:spPr/>
        <p:txBody>
          <a:bodyPr/>
          <a:p>
            <a:r>
              <a:t>Footer</a:t>
            </a:r>
          </a:p>
        </p:txBody>
      </p:sp>
      <p:sp>
        <p:nvSpPr>
          <p:cNvPr id="8" name="PlaceHolder 7"/>
          <p:cNvSpPr>
            <a:spLocks noGrp="1"/>
          </p:cNvSpPr>
          <p:nvPr>
            <p:ph type="sldNum" idx="27"/>
          </p:nvPr>
        </p:nvSpPr>
        <p:spPr/>
        <p:txBody>
          <a:bodyPr/>
          <a:p>
            <a:fld id="{6087CAF0-13F7-4031-B11C-629EAF3FE004}" type="slidenum">
              <a:t>&lt;#&gt;</a:t>
            </a:fld>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5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52"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53"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54"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55"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56"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57"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6"/>
          </p:nvPr>
        </p:nvSpPr>
        <p:spPr/>
        <p:txBody>
          <a:bodyPr/>
          <a:p>
            <a:r>
              <a:t>Footer</a:t>
            </a:r>
          </a:p>
        </p:txBody>
      </p:sp>
      <p:sp>
        <p:nvSpPr>
          <p:cNvPr id="10" name="PlaceHolder 9"/>
          <p:cNvSpPr>
            <a:spLocks noGrp="1"/>
          </p:cNvSpPr>
          <p:nvPr>
            <p:ph type="sldNum" idx="27"/>
          </p:nvPr>
        </p:nvSpPr>
        <p:spPr/>
        <p:txBody>
          <a:bodyPr/>
          <a:p>
            <a:fld id="{4B7D0257-9BC0-4066-B16C-655CC4B411EB}" type="slidenum">
              <a:t>&lt;#&gt;</a:t>
            </a:fld>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4B724817-B06D-4747-9434-AEBBCC72F222}" type="slidenum">
              <a:t>&lt;#&gt;</a:t>
            </a:fld>
          </a:p>
        </p:txBody>
      </p:sp>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70"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AA182F54-FD22-4781-B2B4-75658C0E4015}" type="slidenum">
              <a:t>&lt;#&gt;</a:t>
            </a:fld>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72"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891BD8DA-91B2-4611-8FD6-6C33DC681ACB}" type="slidenum">
              <a:t>&lt;#&gt;</a:t>
            </a:fld>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74"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975"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E64FF1AC-A77D-48D4-A697-BBE37BEBB6BA}" type="slidenum">
              <a:t>&lt;#&gt;</a:t>
            </a:fld>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7C7D50F2-5C20-4C24-8622-CB7C37EDCD83}"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4"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F8055069-7F24-4501-953D-CBD34F4DACF3}" type="slidenum">
              <a:t>&lt;#&gt;</a:t>
            </a:fld>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7"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56DAF24A-6CE8-4DCF-AD62-AE59641EF53E}" type="slidenum">
              <a:t>&lt;#&gt;</a:t>
            </a:fld>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7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80"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98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BE5F7269-B636-46B2-AE18-C96D354879FE}" type="slidenum">
              <a:t>&lt;#&gt;</a:t>
            </a:fld>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83"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9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8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92FA7B2C-24B4-4AA7-8AF8-7655637E3E0C}" type="slidenum">
              <a:t>&lt;#&gt;</a:t>
            </a:fld>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89"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37CE28A6-2CE9-4BE1-B429-C8DEFD513F44}" type="slidenum">
              <a:t>&lt;#&gt;</a:t>
            </a:fld>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91"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92"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DA7B9983-55B6-4DC7-AE30-6F266C9557C8}" type="slidenum">
              <a:t>&lt;#&gt;</a:t>
            </a:fld>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9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9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9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9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9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8"/>
          </p:nvPr>
        </p:nvSpPr>
        <p:spPr/>
        <p:txBody>
          <a:bodyPr/>
          <a:p>
            <a:r>
              <a:t>Footer</a:t>
            </a:r>
          </a:p>
        </p:txBody>
      </p:sp>
      <p:sp>
        <p:nvSpPr>
          <p:cNvPr id="8" name="PlaceHolder 7"/>
          <p:cNvSpPr>
            <a:spLocks noGrp="1"/>
          </p:cNvSpPr>
          <p:nvPr>
            <p:ph type="sldNum" idx="29"/>
          </p:nvPr>
        </p:nvSpPr>
        <p:spPr/>
        <p:txBody>
          <a:bodyPr/>
          <a:p>
            <a:fld id="{5C5751F2-54CB-4660-9E63-A8CC49B27055}" type="slidenum">
              <a:t>&lt;#&gt;</a:t>
            </a:fld>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9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99"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00"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01"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02"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03"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04"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8"/>
          </p:nvPr>
        </p:nvSpPr>
        <p:spPr/>
        <p:txBody>
          <a:bodyPr/>
          <a:p>
            <a:r>
              <a:t>Footer</a:t>
            </a:r>
          </a:p>
        </p:txBody>
      </p:sp>
      <p:sp>
        <p:nvSpPr>
          <p:cNvPr id="10" name="PlaceHolder 9"/>
          <p:cNvSpPr>
            <a:spLocks noGrp="1"/>
          </p:cNvSpPr>
          <p:nvPr>
            <p:ph type="sldNum" idx="29"/>
          </p:nvPr>
        </p:nvSpPr>
        <p:spPr/>
        <p:txBody>
          <a:bodyPr/>
          <a:p>
            <a:fld id="{EEEB1244-3C57-4781-B6CA-E7ACDC71B685}" type="slidenum">
              <a:t>&lt;#&gt;</a:t>
            </a:fld>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0"/>
          </p:nvPr>
        </p:nvSpPr>
        <p:spPr/>
        <p:txBody>
          <a:bodyPr/>
          <a:p>
            <a:r>
              <a:t>Footer</a:t>
            </a:r>
          </a:p>
        </p:txBody>
      </p:sp>
      <p:sp>
        <p:nvSpPr>
          <p:cNvPr id="3" name="PlaceHolder 2"/>
          <p:cNvSpPr>
            <a:spLocks noGrp="1"/>
          </p:cNvSpPr>
          <p:nvPr>
            <p:ph type="sldNum" idx="31"/>
          </p:nvPr>
        </p:nvSpPr>
        <p:spPr/>
        <p:txBody>
          <a:bodyPr/>
          <a:p>
            <a:fld id="{8D7EBA0B-D5F2-40C3-8978-B63B4F8E6913}" type="slidenum">
              <a:t>&lt;#&gt;</a:t>
            </a:fld>
          </a:p>
        </p:txBody>
      </p:sp>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1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17"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30"/>
          </p:nvPr>
        </p:nvSpPr>
        <p:spPr/>
        <p:txBody>
          <a:bodyPr/>
          <a:p>
            <a:r>
              <a:t>Footer</a:t>
            </a:r>
          </a:p>
        </p:txBody>
      </p:sp>
      <p:sp>
        <p:nvSpPr>
          <p:cNvPr id="5" name="PlaceHolder 4"/>
          <p:cNvSpPr>
            <a:spLocks noGrp="1"/>
          </p:cNvSpPr>
          <p:nvPr>
            <p:ph type="sldNum" idx="31"/>
          </p:nvPr>
        </p:nvSpPr>
        <p:spPr/>
        <p:txBody>
          <a:bodyPr/>
          <a:p>
            <a:fld id="{7148428C-9D1D-4519-A10F-ABE1EF6587D3}" type="slidenum">
              <a:t>&lt;#&gt;</a:t>
            </a:fld>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1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19"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30"/>
          </p:nvPr>
        </p:nvSpPr>
        <p:spPr/>
        <p:txBody>
          <a:bodyPr/>
          <a:p>
            <a:r>
              <a:t>Footer</a:t>
            </a:r>
          </a:p>
        </p:txBody>
      </p:sp>
      <p:sp>
        <p:nvSpPr>
          <p:cNvPr id="5" name="PlaceHolder 4"/>
          <p:cNvSpPr>
            <a:spLocks noGrp="1"/>
          </p:cNvSpPr>
          <p:nvPr>
            <p:ph type="sldNum" idx="31"/>
          </p:nvPr>
        </p:nvSpPr>
        <p:spPr/>
        <p:txBody>
          <a:bodyPr/>
          <a:p>
            <a:fld id="{88005FDA-51A0-4E4E-9669-1A2C471E3234}"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6"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97"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22E8477D-A6CF-4353-8707-368E82ECDA63}" type="slidenum">
              <a:t>&lt;#&gt;</a:t>
            </a:fld>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2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21"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022"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0"/>
          </p:nvPr>
        </p:nvSpPr>
        <p:spPr/>
        <p:txBody>
          <a:bodyPr/>
          <a:p>
            <a:r>
              <a:t>Footer</a:t>
            </a:r>
          </a:p>
        </p:txBody>
      </p:sp>
      <p:sp>
        <p:nvSpPr>
          <p:cNvPr id="6" name="PlaceHolder 5"/>
          <p:cNvSpPr>
            <a:spLocks noGrp="1"/>
          </p:cNvSpPr>
          <p:nvPr>
            <p:ph type="sldNum" idx="31"/>
          </p:nvPr>
        </p:nvSpPr>
        <p:spPr/>
        <p:txBody>
          <a:bodyPr/>
          <a:p>
            <a:fld id="{8BC3084F-EE5F-42F6-AD35-5146F7F0BB1F}" type="slidenum">
              <a:t>&lt;#&gt;</a:t>
            </a:fld>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30"/>
          </p:nvPr>
        </p:nvSpPr>
        <p:spPr/>
        <p:txBody>
          <a:bodyPr/>
          <a:p>
            <a:r>
              <a:t>Footer</a:t>
            </a:r>
          </a:p>
        </p:txBody>
      </p:sp>
      <p:sp>
        <p:nvSpPr>
          <p:cNvPr id="4" name="PlaceHolder 3"/>
          <p:cNvSpPr>
            <a:spLocks noGrp="1"/>
          </p:cNvSpPr>
          <p:nvPr>
            <p:ph type="sldNum" idx="31"/>
          </p:nvPr>
        </p:nvSpPr>
        <p:spPr/>
        <p:txBody>
          <a:bodyPr/>
          <a:p>
            <a:fld id="{124462EA-90D8-42CE-AECE-E491D26B50D6}" type="slidenum">
              <a:t>&lt;#&gt;</a:t>
            </a:fld>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4"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30"/>
          </p:nvPr>
        </p:nvSpPr>
        <p:spPr/>
        <p:txBody>
          <a:bodyPr/>
          <a:p>
            <a:r>
              <a:t>Footer</a:t>
            </a:r>
          </a:p>
        </p:txBody>
      </p:sp>
      <p:sp>
        <p:nvSpPr>
          <p:cNvPr id="4" name="PlaceHolder 3"/>
          <p:cNvSpPr>
            <a:spLocks noGrp="1"/>
          </p:cNvSpPr>
          <p:nvPr>
            <p:ph type="sldNum" idx="31"/>
          </p:nvPr>
        </p:nvSpPr>
        <p:spPr/>
        <p:txBody>
          <a:bodyPr/>
          <a:p>
            <a:fld id="{52790DC2-BAE6-4E5F-AABF-F4CCBEF3E03E}" type="slidenum">
              <a:t>&lt;#&gt;</a:t>
            </a:fld>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27"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02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0"/>
          </p:nvPr>
        </p:nvSpPr>
        <p:spPr/>
        <p:txBody>
          <a:bodyPr/>
          <a:p>
            <a:r>
              <a:t>Footer</a:t>
            </a:r>
          </a:p>
        </p:txBody>
      </p:sp>
      <p:sp>
        <p:nvSpPr>
          <p:cNvPr id="7" name="PlaceHolder 6"/>
          <p:cNvSpPr>
            <a:spLocks noGrp="1"/>
          </p:cNvSpPr>
          <p:nvPr>
            <p:ph type="sldNum" idx="31"/>
          </p:nvPr>
        </p:nvSpPr>
        <p:spPr/>
        <p:txBody>
          <a:bodyPr/>
          <a:p>
            <a:fld id="{9F6C398C-454D-48EB-9F97-056ED69B22C2}" type="slidenum">
              <a:t>&lt;#&gt;</a:t>
            </a:fld>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30"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0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3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0"/>
          </p:nvPr>
        </p:nvSpPr>
        <p:spPr/>
        <p:txBody>
          <a:bodyPr/>
          <a:p>
            <a:r>
              <a:t>Footer</a:t>
            </a:r>
          </a:p>
        </p:txBody>
      </p:sp>
      <p:sp>
        <p:nvSpPr>
          <p:cNvPr id="7" name="PlaceHolder 6"/>
          <p:cNvSpPr>
            <a:spLocks noGrp="1"/>
          </p:cNvSpPr>
          <p:nvPr>
            <p:ph type="sldNum" idx="31"/>
          </p:nvPr>
        </p:nvSpPr>
        <p:spPr/>
        <p:txBody>
          <a:bodyPr/>
          <a:p>
            <a:fld id="{E1ABF7AA-B6E8-4533-A3B7-14D861C26420}" type="slidenum">
              <a:t>&lt;#&gt;</a:t>
            </a:fld>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3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3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36"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0"/>
          </p:nvPr>
        </p:nvSpPr>
        <p:spPr/>
        <p:txBody>
          <a:bodyPr/>
          <a:p>
            <a:r>
              <a:t>Footer</a:t>
            </a:r>
          </a:p>
        </p:txBody>
      </p:sp>
      <p:sp>
        <p:nvSpPr>
          <p:cNvPr id="7" name="PlaceHolder 6"/>
          <p:cNvSpPr>
            <a:spLocks noGrp="1"/>
          </p:cNvSpPr>
          <p:nvPr>
            <p:ph type="sldNum" idx="31"/>
          </p:nvPr>
        </p:nvSpPr>
        <p:spPr/>
        <p:txBody>
          <a:bodyPr/>
          <a:p>
            <a:fld id="{354A696E-7E7C-4DE2-8F36-66C4040DCA36}" type="slidenum">
              <a:t>&lt;#&gt;</a:t>
            </a:fld>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38"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39"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0"/>
          </p:nvPr>
        </p:nvSpPr>
        <p:spPr/>
        <p:txBody>
          <a:bodyPr/>
          <a:p>
            <a:r>
              <a:t>Footer</a:t>
            </a:r>
          </a:p>
        </p:txBody>
      </p:sp>
      <p:sp>
        <p:nvSpPr>
          <p:cNvPr id="6" name="PlaceHolder 5"/>
          <p:cNvSpPr>
            <a:spLocks noGrp="1"/>
          </p:cNvSpPr>
          <p:nvPr>
            <p:ph type="sldNum" idx="31"/>
          </p:nvPr>
        </p:nvSpPr>
        <p:spPr/>
        <p:txBody>
          <a:bodyPr/>
          <a:p>
            <a:fld id="{57B8954E-CA1A-4B36-888E-FE8E3AB1C04B}" type="slidenum">
              <a:t>&lt;#&gt;</a:t>
            </a:fld>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4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4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4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4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30"/>
          </p:nvPr>
        </p:nvSpPr>
        <p:spPr/>
        <p:txBody>
          <a:bodyPr/>
          <a:p>
            <a:r>
              <a:t>Footer</a:t>
            </a:r>
          </a:p>
        </p:txBody>
      </p:sp>
      <p:sp>
        <p:nvSpPr>
          <p:cNvPr id="8" name="PlaceHolder 7"/>
          <p:cNvSpPr>
            <a:spLocks noGrp="1"/>
          </p:cNvSpPr>
          <p:nvPr>
            <p:ph type="sldNum" idx="31"/>
          </p:nvPr>
        </p:nvSpPr>
        <p:spPr/>
        <p:txBody>
          <a:bodyPr/>
          <a:p>
            <a:fld id="{3C00E059-0F8C-4763-9FA9-137CD08D1358}" type="slidenum">
              <a:t>&lt;#&gt;</a:t>
            </a:fld>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4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46"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47"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48"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49"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50"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51"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30"/>
          </p:nvPr>
        </p:nvSpPr>
        <p:spPr/>
        <p:txBody>
          <a:bodyPr/>
          <a:p>
            <a:r>
              <a:t>Footer</a:t>
            </a:r>
          </a:p>
        </p:txBody>
      </p:sp>
      <p:sp>
        <p:nvSpPr>
          <p:cNvPr id="10" name="PlaceHolder 9"/>
          <p:cNvSpPr>
            <a:spLocks noGrp="1"/>
          </p:cNvSpPr>
          <p:nvPr>
            <p:ph type="sldNum" idx="31"/>
          </p:nvPr>
        </p:nvSpPr>
        <p:spPr/>
        <p:txBody>
          <a:bodyPr/>
          <a:p>
            <a:fld id="{12C45AC1-727B-454E-B6B9-233C1F1F4989}" type="slidenum">
              <a:t>&lt;#&gt;</a:t>
            </a:fld>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73891A49-90C9-47DF-A58A-F143D1B73A8A}"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ED3AE325-6181-4797-8C85-0F1656FA2AEB}" type="slidenum">
              <a:t>&lt;#&gt;</a:t>
            </a:fld>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6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64"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32"/>
          </p:nvPr>
        </p:nvSpPr>
        <p:spPr/>
        <p:txBody>
          <a:bodyPr/>
          <a:p>
            <a:r>
              <a:t>Footer</a:t>
            </a:r>
          </a:p>
        </p:txBody>
      </p:sp>
      <p:sp>
        <p:nvSpPr>
          <p:cNvPr id="5" name="PlaceHolder 4"/>
          <p:cNvSpPr>
            <a:spLocks noGrp="1"/>
          </p:cNvSpPr>
          <p:nvPr>
            <p:ph type="sldNum" idx="33"/>
          </p:nvPr>
        </p:nvSpPr>
        <p:spPr/>
        <p:txBody>
          <a:bodyPr/>
          <a:p>
            <a:fld id="{7834B9D1-4638-423D-A28C-42F464914938}" type="slidenum">
              <a:t>&lt;#&gt;</a:t>
            </a:fld>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6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66"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32"/>
          </p:nvPr>
        </p:nvSpPr>
        <p:spPr/>
        <p:txBody>
          <a:bodyPr/>
          <a:p>
            <a:r>
              <a:t>Footer</a:t>
            </a:r>
          </a:p>
        </p:txBody>
      </p:sp>
      <p:sp>
        <p:nvSpPr>
          <p:cNvPr id="5" name="PlaceHolder 4"/>
          <p:cNvSpPr>
            <a:spLocks noGrp="1"/>
          </p:cNvSpPr>
          <p:nvPr>
            <p:ph type="sldNum" idx="33"/>
          </p:nvPr>
        </p:nvSpPr>
        <p:spPr/>
        <p:txBody>
          <a:bodyPr/>
          <a:p>
            <a:fld id="{0598FD9C-1715-429C-ACCD-4DC20B7C84B6}" type="slidenum">
              <a:t>&lt;#&gt;</a:t>
            </a:fld>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68"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069"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2"/>
          </p:nvPr>
        </p:nvSpPr>
        <p:spPr/>
        <p:txBody>
          <a:bodyPr/>
          <a:p>
            <a:r>
              <a:t>Footer</a:t>
            </a:r>
          </a:p>
        </p:txBody>
      </p:sp>
      <p:sp>
        <p:nvSpPr>
          <p:cNvPr id="6" name="PlaceHolder 5"/>
          <p:cNvSpPr>
            <a:spLocks noGrp="1"/>
          </p:cNvSpPr>
          <p:nvPr>
            <p:ph type="sldNum" idx="33"/>
          </p:nvPr>
        </p:nvSpPr>
        <p:spPr/>
        <p:txBody>
          <a:bodyPr/>
          <a:p>
            <a:fld id="{A3808260-ABBF-429D-B34F-3A59DC53376A}" type="slidenum">
              <a:t>&lt;#&gt;</a:t>
            </a:fld>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7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32"/>
          </p:nvPr>
        </p:nvSpPr>
        <p:spPr/>
        <p:txBody>
          <a:bodyPr/>
          <a:p>
            <a:r>
              <a:t>Footer</a:t>
            </a:r>
          </a:p>
        </p:txBody>
      </p:sp>
      <p:sp>
        <p:nvSpPr>
          <p:cNvPr id="4" name="PlaceHolder 3"/>
          <p:cNvSpPr>
            <a:spLocks noGrp="1"/>
          </p:cNvSpPr>
          <p:nvPr>
            <p:ph type="sldNum" idx="33"/>
          </p:nvPr>
        </p:nvSpPr>
        <p:spPr/>
        <p:txBody>
          <a:bodyPr/>
          <a:p>
            <a:fld id="{4C88AE92-76FD-411D-B1D7-56723D4C384B}" type="slidenum">
              <a:t>&lt;#&gt;</a:t>
            </a:fld>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71"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32"/>
          </p:nvPr>
        </p:nvSpPr>
        <p:spPr/>
        <p:txBody>
          <a:bodyPr/>
          <a:p>
            <a:r>
              <a:t>Footer</a:t>
            </a:r>
          </a:p>
        </p:txBody>
      </p:sp>
      <p:sp>
        <p:nvSpPr>
          <p:cNvPr id="4" name="PlaceHolder 3"/>
          <p:cNvSpPr>
            <a:spLocks noGrp="1"/>
          </p:cNvSpPr>
          <p:nvPr>
            <p:ph type="sldNum" idx="33"/>
          </p:nvPr>
        </p:nvSpPr>
        <p:spPr/>
        <p:txBody>
          <a:bodyPr/>
          <a:p>
            <a:fld id="{6D1A4AEB-1E97-40BF-9051-0EED1E3108DB}" type="slidenum">
              <a:t>&lt;#&gt;</a:t>
            </a:fld>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7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74"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0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2"/>
          </p:nvPr>
        </p:nvSpPr>
        <p:spPr/>
        <p:txBody>
          <a:bodyPr/>
          <a:p>
            <a:r>
              <a:t>Footer</a:t>
            </a:r>
          </a:p>
        </p:txBody>
      </p:sp>
      <p:sp>
        <p:nvSpPr>
          <p:cNvPr id="7" name="PlaceHolder 6"/>
          <p:cNvSpPr>
            <a:spLocks noGrp="1"/>
          </p:cNvSpPr>
          <p:nvPr>
            <p:ph type="sldNum" idx="33"/>
          </p:nvPr>
        </p:nvSpPr>
        <p:spPr/>
        <p:txBody>
          <a:bodyPr/>
          <a:p>
            <a:fld id="{70FA494F-7C88-421D-B9D8-B073052D3ADA}" type="slidenum">
              <a:t>&lt;#&gt;</a:t>
            </a:fld>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77"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0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7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2"/>
          </p:nvPr>
        </p:nvSpPr>
        <p:spPr/>
        <p:txBody>
          <a:bodyPr/>
          <a:p>
            <a:r>
              <a:t>Footer</a:t>
            </a:r>
          </a:p>
        </p:txBody>
      </p:sp>
      <p:sp>
        <p:nvSpPr>
          <p:cNvPr id="7" name="PlaceHolder 6"/>
          <p:cNvSpPr>
            <a:spLocks noGrp="1"/>
          </p:cNvSpPr>
          <p:nvPr>
            <p:ph type="sldNum" idx="33"/>
          </p:nvPr>
        </p:nvSpPr>
        <p:spPr/>
        <p:txBody>
          <a:bodyPr/>
          <a:p>
            <a:fld id="{B9B485B6-BEF2-498A-9B0B-A25A9481461E}" type="slidenum">
              <a:t>&lt;#&gt;</a:t>
            </a:fld>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83"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2"/>
          </p:nvPr>
        </p:nvSpPr>
        <p:spPr/>
        <p:txBody>
          <a:bodyPr/>
          <a:p>
            <a:r>
              <a:t>Footer</a:t>
            </a:r>
          </a:p>
        </p:txBody>
      </p:sp>
      <p:sp>
        <p:nvSpPr>
          <p:cNvPr id="7" name="PlaceHolder 6"/>
          <p:cNvSpPr>
            <a:spLocks noGrp="1"/>
          </p:cNvSpPr>
          <p:nvPr>
            <p:ph type="sldNum" idx="33"/>
          </p:nvPr>
        </p:nvSpPr>
        <p:spPr/>
        <p:txBody>
          <a:bodyPr/>
          <a:p>
            <a:fld id="{57417DAF-8A49-4CE6-8D76-16A81B5017F4}" type="slidenum">
              <a:t>&lt;#&gt;</a:t>
            </a:fld>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85"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86"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2"/>
          </p:nvPr>
        </p:nvSpPr>
        <p:spPr/>
        <p:txBody>
          <a:bodyPr/>
          <a:p>
            <a:r>
              <a:t>Footer</a:t>
            </a:r>
          </a:p>
        </p:txBody>
      </p:sp>
      <p:sp>
        <p:nvSpPr>
          <p:cNvPr id="6" name="PlaceHolder 5"/>
          <p:cNvSpPr>
            <a:spLocks noGrp="1"/>
          </p:cNvSpPr>
          <p:nvPr>
            <p:ph type="sldNum" idx="33"/>
          </p:nvPr>
        </p:nvSpPr>
        <p:spPr/>
        <p:txBody>
          <a:bodyPr/>
          <a:p>
            <a:fld id="{C6401FA8-274C-4C09-A8DE-32AFAA4234A8}" type="slidenum">
              <a:t>&lt;#&gt;</a:t>
            </a:fld>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8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8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9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9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32"/>
          </p:nvPr>
        </p:nvSpPr>
        <p:spPr/>
        <p:txBody>
          <a:bodyPr/>
          <a:p>
            <a:r>
              <a:t>Footer</a:t>
            </a:r>
          </a:p>
        </p:txBody>
      </p:sp>
      <p:sp>
        <p:nvSpPr>
          <p:cNvPr id="8" name="PlaceHolder 7"/>
          <p:cNvSpPr>
            <a:spLocks noGrp="1"/>
          </p:cNvSpPr>
          <p:nvPr>
            <p:ph type="sldNum" idx="33"/>
          </p:nvPr>
        </p:nvSpPr>
        <p:spPr/>
        <p:txBody>
          <a:bodyPr/>
          <a:p>
            <a:fld id="{CB41BC32-7402-4388-B8C6-58E04FAF95EF}"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sldNum" idx="1"/>
          </p:nvPr>
        </p:nvSpPr>
        <p:spPr/>
        <p:txBody>
          <a:bodyPr/>
          <a:p>
            <a:fld id="{C673C11D-F32B-4889-A5A3-F733FB263C6D}"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0E7B6E02-C72F-4991-BDB1-CC4376D2F94C}" type="slidenum">
              <a:t>&lt;#&gt;</a:t>
            </a:fld>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9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93"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94"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95"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96"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97"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98"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32"/>
          </p:nvPr>
        </p:nvSpPr>
        <p:spPr/>
        <p:txBody>
          <a:bodyPr/>
          <a:p>
            <a:r>
              <a:t>Footer</a:t>
            </a:r>
          </a:p>
        </p:txBody>
      </p:sp>
      <p:sp>
        <p:nvSpPr>
          <p:cNvPr id="10" name="PlaceHolder 9"/>
          <p:cNvSpPr>
            <a:spLocks noGrp="1"/>
          </p:cNvSpPr>
          <p:nvPr>
            <p:ph type="sldNum" idx="33"/>
          </p:nvPr>
        </p:nvSpPr>
        <p:spPr/>
        <p:txBody>
          <a:bodyPr/>
          <a:p>
            <a:fld id="{D8D31E78-9C20-40C6-A7D4-BF61A91920EF}" type="slidenum">
              <a:t>&lt;#&gt;</a:t>
            </a:fld>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p>
            <a:r>
              <a:t>Footer</a:t>
            </a:r>
          </a:p>
        </p:txBody>
      </p:sp>
      <p:sp>
        <p:nvSpPr>
          <p:cNvPr id="3" name="PlaceHolder 2"/>
          <p:cNvSpPr>
            <a:spLocks noGrp="1"/>
          </p:cNvSpPr>
          <p:nvPr>
            <p:ph type="sldNum" idx="35"/>
          </p:nvPr>
        </p:nvSpPr>
        <p:spPr/>
        <p:txBody>
          <a:bodyPr/>
          <a:p>
            <a:fld id="{ACC1F1C4-3C6C-4F7C-88A0-25287D6FFF8E}" type="slidenum">
              <a:t>&lt;#&gt;</a:t>
            </a:fld>
          </a:p>
        </p:txBody>
      </p:sp>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11"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7C83F8E9-209D-491E-9748-0FD8FAF83383}" type="slidenum">
              <a:t>&lt;#&gt;</a:t>
            </a:fld>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1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13"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4889D4E0-19C7-49E4-A0D0-F150E56CEAB6}" type="slidenum">
              <a:t>&lt;#&gt;</a:t>
            </a:fld>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1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15"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11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3D575A2E-15B2-495C-B9AA-2FE2CB41F7BB}" type="slidenum">
              <a:t>&lt;#&gt;</a:t>
            </a:fld>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1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4D4ED649-A6E0-4E1E-A2D7-4A61B545681B}" type="slidenum">
              <a:t>&lt;#&gt;</a:t>
            </a:fld>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18"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A78D2941-CD3A-498C-AF26-BC118C17ECDA}" type="slidenum">
              <a:t>&lt;#&gt;</a:t>
            </a:fld>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2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1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400C78C5-4BC1-4287-A417-111421FF44A7}" type="slidenum">
              <a:t>&lt;#&gt;</a:t>
            </a:fld>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2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24"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1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B1305C2C-9D2C-4175-BD0D-063236C1559E}" type="slidenum">
              <a:t>&lt;#&gt;</a:t>
            </a:fld>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30"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2D6F52F5-68E7-406A-B7D4-13C4F01E7C13}"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2"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0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C5B0CD01-62F7-471C-82C4-8526BE98D750}" type="slidenum">
              <a:t>&lt;#&gt;</a:t>
            </a:fld>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32"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33"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3B1C55FB-FAF4-4B9E-B285-F973A981F7F6}" type="slidenum">
              <a:t>&lt;#&gt;</a:t>
            </a:fld>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34"/>
          </p:nvPr>
        </p:nvSpPr>
        <p:spPr/>
        <p:txBody>
          <a:bodyPr/>
          <a:p>
            <a:r>
              <a:t>Footer</a:t>
            </a:r>
          </a:p>
        </p:txBody>
      </p:sp>
      <p:sp>
        <p:nvSpPr>
          <p:cNvPr id="8" name="PlaceHolder 7"/>
          <p:cNvSpPr>
            <a:spLocks noGrp="1"/>
          </p:cNvSpPr>
          <p:nvPr>
            <p:ph type="sldNum" idx="35"/>
          </p:nvPr>
        </p:nvSpPr>
        <p:spPr/>
        <p:txBody>
          <a:bodyPr/>
          <a:p>
            <a:fld id="{B8357446-287A-41AD-9D18-6653A0771A11}" type="slidenum">
              <a:t>&lt;#&gt;</a:t>
            </a:fld>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40"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1"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2"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3"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4"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5"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34"/>
          </p:nvPr>
        </p:nvSpPr>
        <p:spPr/>
        <p:txBody>
          <a:bodyPr/>
          <a:p>
            <a:r>
              <a:t>Footer</a:t>
            </a:r>
          </a:p>
        </p:txBody>
      </p:sp>
      <p:sp>
        <p:nvSpPr>
          <p:cNvPr id="10" name="PlaceHolder 9"/>
          <p:cNvSpPr>
            <a:spLocks noGrp="1"/>
          </p:cNvSpPr>
          <p:nvPr>
            <p:ph type="sldNum" idx="35"/>
          </p:nvPr>
        </p:nvSpPr>
        <p:spPr/>
        <p:txBody>
          <a:bodyPr/>
          <a:p>
            <a:fld id="{44EF71EA-A005-4866-984A-88FFA0203F13}" type="slidenum">
              <a:t>&lt;#&gt;</a:t>
            </a:fld>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6"/>
          </p:nvPr>
        </p:nvSpPr>
        <p:spPr/>
        <p:txBody>
          <a:bodyPr/>
          <a:p>
            <a:r>
              <a:t>Footer</a:t>
            </a:r>
          </a:p>
        </p:txBody>
      </p:sp>
      <p:sp>
        <p:nvSpPr>
          <p:cNvPr id="3" name="PlaceHolder 2"/>
          <p:cNvSpPr>
            <a:spLocks noGrp="1"/>
          </p:cNvSpPr>
          <p:nvPr>
            <p:ph type="sldNum" idx="37"/>
          </p:nvPr>
        </p:nvSpPr>
        <p:spPr/>
        <p:txBody>
          <a:bodyPr/>
          <a:p>
            <a:fld id="{793DD19B-DFD0-492F-B587-8225D643FAFD}" type="slidenum">
              <a:t>&lt;#&gt;</a:t>
            </a:fld>
          </a:p>
        </p:txBody>
      </p:sp>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5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58"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36"/>
          </p:nvPr>
        </p:nvSpPr>
        <p:spPr/>
        <p:txBody>
          <a:bodyPr/>
          <a:p>
            <a:r>
              <a:t>Footer</a:t>
            </a:r>
          </a:p>
        </p:txBody>
      </p:sp>
      <p:sp>
        <p:nvSpPr>
          <p:cNvPr id="5" name="PlaceHolder 4"/>
          <p:cNvSpPr>
            <a:spLocks noGrp="1"/>
          </p:cNvSpPr>
          <p:nvPr>
            <p:ph type="sldNum" idx="37"/>
          </p:nvPr>
        </p:nvSpPr>
        <p:spPr/>
        <p:txBody>
          <a:bodyPr/>
          <a:p>
            <a:fld id="{0516FC84-B3FF-48A8-97FA-335F545736D8}" type="slidenum">
              <a:t>&lt;#&gt;</a:t>
            </a:fld>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5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60"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36"/>
          </p:nvPr>
        </p:nvSpPr>
        <p:spPr/>
        <p:txBody>
          <a:bodyPr/>
          <a:p>
            <a:r>
              <a:t>Footer</a:t>
            </a:r>
          </a:p>
        </p:txBody>
      </p:sp>
      <p:sp>
        <p:nvSpPr>
          <p:cNvPr id="5" name="PlaceHolder 4"/>
          <p:cNvSpPr>
            <a:spLocks noGrp="1"/>
          </p:cNvSpPr>
          <p:nvPr>
            <p:ph type="sldNum" idx="37"/>
          </p:nvPr>
        </p:nvSpPr>
        <p:spPr/>
        <p:txBody>
          <a:bodyPr/>
          <a:p>
            <a:fld id="{0DA43BE8-F57D-454C-AE1F-19B3859D606C}" type="slidenum">
              <a:t>&lt;#&gt;</a:t>
            </a:fld>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6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62"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163"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6"/>
          </p:nvPr>
        </p:nvSpPr>
        <p:spPr/>
        <p:txBody>
          <a:bodyPr/>
          <a:p>
            <a:r>
              <a:t>Footer</a:t>
            </a:r>
          </a:p>
        </p:txBody>
      </p:sp>
      <p:sp>
        <p:nvSpPr>
          <p:cNvPr id="6" name="PlaceHolder 5"/>
          <p:cNvSpPr>
            <a:spLocks noGrp="1"/>
          </p:cNvSpPr>
          <p:nvPr>
            <p:ph type="sldNum" idx="37"/>
          </p:nvPr>
        </p:nvSpPr>
        <p:spPr/>
        <p:txBody>
          <a:bodyPr/>
          <a:p>
            <a:fld id="{4477BB1B-6254-4978-A65C-6260AAFF115C}" type="slidenum">
              <a:t>&lt;#&gt;</a:t>
            </a:fld>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6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36"/>
          </p:nvPr>
        </p:nvSpPr>
        <p:spPr/>
        <p:txBody>
          <a:bodyPr/>
          <a:p>
            <a:r>
              <a:t>Footer</a:t>
            </a:r>
          </a:p>
        </p:txBody>
      </p:sp>
      <p:sp>
        <p:nvSpPr>
          <p:cNvPr id="4" name="PlaceHolder 3"/>
          <p:cNvSpPr>
            <a:spLocks noGrp="1"/>
          </p:cNvSpPr>
          <p:nvPr>
            <p:ph type="sldNum" idx="37"/>
          </p:nvPr>
        </p:nvSpPr>
        <p:spPr/>
        <p:txBody>
          <a:bodyPr/>
          <a:p>
            <a:fld id="{3905AACA-EC1F-468E-ACDF-F847379F2785}" type="slidenum">
              <a:t>&lt;#&gt;</a:t>
            </a:fld>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65"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36"/>
          </p:nvPr>
        </p:nvSpPr>
        <p:spPr/>
        <p:txBody>
          <a:bodyPr/>
          <a:p>
            <a:r>
              <a:t>Footer</a:t>
            </a:r>
          </a:p>
        </p:txBody>
      </p:sp>
      <p:sp>
        <p:nvSpPr>
          <p:cNvPr id="4" name="PlaceHolder 3"/>
          <p:cNvSpPr>
            <a:spLocks noGrp="1"/>
          </p:cNvSpPr>
          <p:nvPr>
            <p:ph type="sldNum" idx="37"/>
          </p:nvPr>
        </p:nvSpPr>
        <p:spPr/>
        <p:txBody>
          <a:bodyPr/>
          <a:p>
            <a:fld id="{63ABB9EB-3D7C-40C0-9ADE-DBA77384ACF8}" type="slidenum">
              <a:t>&lt;#&gt;</a:t>
            </a:fld>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6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68"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1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6"/>
          </p:nvPr>
        </p:nvSpPr>
        <p:spPr/>
        <p:txBody>
          <a:bodyPr/>
          <a:p>
            <a:r>
              <a:t>Footer</a:t>
            </a:r>
          </a:p>
        </p:txBody>
      </p:sp>
      <p:sp>
        <p:nvSpPr>
          <p:cNvPr id="7" name="PlaceHolder 6"/>
          <p:cNvSpPr>
            <a:spLocks noGrp="1"/>
          </p:cNvSpPr>
          <p:nvPr>
            <p:ph type="sldNum" idx="37"/>
          </p:nvPr>
        </p:nvSpPr>
        <p:spPr/>
        <p:txBody>
          <a:bodyPr/>
          <a:p>
            <a:fld id="{9D2A6B95-DDC2-465D-88C7-004E516121EE}"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5"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B474609-AF22-435C-8A22-079FAC2BE8D2}" type="slidenum">
              <a:t>&lt;#&gt;</a:t>
            </a:fld>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7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71"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1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7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6"/>
          </p:nvPr>
        </p:nvSpPr>
        <p:spPr/>
        <p:txBody>
          <a:bodyPr/>
          <a:p>
            <a:r>
              <a:t>Footer</a:t>
            </a:r>
          </a:p>
        </p:txBody>
      </p:sp>
      <p:sp>
        <p:nvSpPr>
          <p:cNvPr id="7" name="PlaceHolder 6"/>
          <p:cNvSpPr>
            <a:spLocks noGrp="1"/>
          </p:cNvSpPr>
          <p:nvPr>
            <p:ph type="sldNum" idx="37"/>
          </p:nvPr>
        </p:nvSpPr>
        <p:spPr/>
        <p:txBody>
          <a:bodyPr/>
          <a:p>
            <a:fld id="{BCD3FC21-088B-4F57-A7CD-0C654B898DE9}" type="slidenum">
              <a:t>&lt;#&gt;</a:t>
            </a:fld>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7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7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7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77"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6"/>
          </p:nvPr>
        </p:nvSpPr>
        <p:spPr/>
        <p:txBody>
          <a:bodyPr/>
          <a:p>
            <a:r>
              <a:t>Footer</a:t>
            </a:r>
          </a:p>
        </p:txBody>
      </p:sp>
      <p:sp>
        <p:nvSpPr>
          <p:cNvPr id="7" name="PlaceHolder 6"/>
          <p:cNvSpPr>
            <a:spLocks noGrp="1"/>
          </p:cNvSpPr>
          <p:nvPr>
            <p:ph type="sldNum" idx="37"/>
          </p:nvPr>
        </p:nvSpPr>
        <p:spPr/>
        <p:txBody>
          <a:bodyPr/>
          <a:p>
            <a:fld id="{9045A198-36FB-449A-AB5F-A2E4EBA2240C}" type="slidenum">
              <a:t>&lt;#&gt;</a:t>
            </a:fld>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79"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0"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6"/>
          </p:nvPr>
        </p:nvSpPr>
        <p:spPr/>
        <p:txBody>
          <a:bodyPr/>
          <a:p>
            <a:r>
              <a:t>Footer</a:t>
            </a:r>
          </a:p>
        </p:txBody>
      </p:sp>
      <p:sp>
        <p:nvSpPr>
          <p:cNvPr id="6" name="PlaceHolder 5"/>
          <p:cNvSpPr>
            <a:spLocks noGrp="1"/>
          </p:cNvSpPr>
          <p:nvPr>
            <p:ph type="sldNum" idx="37"/>
          </p:nvPr>
        </p:nvSpPr>
        <p:spPr/>
        <p:txBody>
          <a:bodyPr/>
          <a:p>
            <a:fld id="{D8F9407E-B74B-4C0D-BB75-4027A833DECB}" type="slidenum">
              <a:t>&lt;#&gt;</a:t>
            </a:fld>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8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36"/>
          </p:nvPr>
        </p:nvSpPr>
        <p:spPr/>
        <p:txBody>
          <a:bodyPr/>
          <a:p>
            <a:r>
              <a:t>Footer</a:t>
            </a:r>
          </a:p>
        </p:txBody>
      </p:sp>
      <p:sp>
        <p:nvSpPr>
          <p:cNvPr id="8" name="PlaceHolder 7"/>
          <p:cNvSpPr>
            <a:spLocks noGrp="1"/>
          </p:cNvSpPr>
          <p:nvPr>
            <p:ph type="sldNum" idx="37"/>
          </p:nvPr>
        </p:nvSpPr>
        <p:spPr/>
        <p:txBody>
          <a:bodyPr/>
          <a:p>
            <a:fld id="{D85BE432-3561-4E08-9A09-2F8D1476499C}" type="slidenum">
              <a:t>&lt;#&gt;</a:t>
            </a:fld>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87"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8"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9"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0"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1"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2"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36"/>
          </p:nvPr>
        </p:nvSpPr>
        <p:spPr/>
        <p:txBody>
          <a:bodyPr/>
          <a:p>
            <a:r>
              <a:t>Footer</a:t>
            </a:r>
          </a:p>
        </p:txBody>
      </p:sp>
      <p:sp>
        <p:nvSpPr>
          <p:cNvPr id="10" name="PlaceHolder 9"/>
          <p:cNvSpPr>
            <a:spLocks noGrp="1"/>
          </p:cNvSpPr>
          <p:nvPr>
            <p:ph type="sldNum" idx="37"/>
          </p:nvPr>
        </p:nvSpPr>
        <p:spPr/>
        <p:txBody>
          <a:bodyPr/>
          <a:p>
            <a:fld id="{373EB0E4-240E-4A6E-8F43-1BCE9425A660}" type="slidenum">
              <a:t>&lt;#&gt;</a:t>
            </a:fld>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8"/>
          </p:nvPr>
        </p:nvSpPr>
        <p:spPr/>
        <p:txBody>
          <a:bodyPr/>
          <a:p>
            <a:r>
              <a:t>Footer</a:t>
            </a:r>
          </a:p>
        </p:txBody>
      </p:sp>
      <p:sp>
        <p:nvSpPr>
          <p:cNvPr id="3" name="PlaceHolder 2"/>
          <p:cNvSpPr>
            <a:spLocks noGrp="1"/>
          </p:cNvSpPr>
          <p:nvPr>
            <p:ph type="sldNum" idx="39"/>
          </p:nvPr>
        </p:nvSpPr>
        <p:spPr/>
        <p:txBody>
          <a:bodyPr/>
          <a:p>
            <a:fld id="{A29299AB-2B06-4E8A-AEA2-2A6A6F3D2922}" type="slidenum">
              <a:t>&lt;#&gt;</a:t>
            </a:fld>
          </a:p>
        </p:txBody>
      </p:sp>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02"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38"/>
          </p:nvPr>
        </p:nvSpPr>
        <p:spPr/>
        <p:txBody>
          <a:bodyPr/>
          <a:p>
            <a:r>
              <a:t>Footer</a:t>
            </a:r>
          </a:p>
        </p:txBody>
      </p:sp>
      <p:sp>
        <p:nvSpPr>
          <p:cNvPr id="5" name="PlaceHolder 4"/>
          <p:cNvSpPr>
            <a:spLocks noGrp="1"/>
          </p:cNvSpPr>
          <p:nvPr>
            <p:ph type="sldNum" idx="39"/>
          </p:nvPr>
        </p:nvSpPr>
        <p:spPr/>
        <p:txBody>
          <a:bodyPr/>
          <a:p>
            <a:fld id="{521E6621-B50C-4A1B-B6A0-4E366CBC2CEF}" type="slidenum">
              <a:t>&lt;#&gt;</a:t>
            </a:fld>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0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04"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38"/>
          </p:nvPr>
        </p:nvSpPr>
        <p:spPr/>
        <p:txBody>
          <a:bodyPr/>
          <a:p>
            <a:r>
              <a:t>Footer</a:t>
            </a:r>
          </a:p>
        </p:txBody>
      </p:sp>
      <p:sp>
        <p:nvSpPr>
          <p:cNvPr id="5" name="PlaceHolder 4"/>
          <p:cNvSpPr>
            <a:spLocks noGrp="1"/>
          </p:cNvSpPr>
          <p:nvPr>
            <p:ph type="sldNum" idx="39"/>
          </p:nvPr>
        </p:nvSpPr>
        <p:spPr/>
        <p:txBody>
          <a:bodyPr/>
          <a:p>
            <a:fld id="{A69F86BF-8F4B-463A-942B-BE8CBE04C1AF}" type="slidenum">
              <a:t>&lt;#&gt;</a:t>
            </a:fld>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06"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207"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8"/>
          </p:nvPr>
        </p:nvSpPr>
        <p:spPr/>
        <p:txBody>
          <a:bodyPr/>
          <a:p>
            <a:r>
              <a:t>Footer</a:t>
            </a:r>
          </a:p>
        </p:txBody>
      </p:sp>
      <p:sp>
        <p:nvSpPr>
          <p:cNvPr id="6" name="PlaceHolder 5"/>
          <p:cNvSpPr>
            <a:spLocks noGrp="1"/>
          </p:cNvSpPr>
          <p:nvPr>
            <p:ph type="sldNum" idx="39"/>
          </p:nvPr>
        </p:nvSpPr>
        <p:spPr/>
        <p:txBody>
          <a:bodyPr/>
          <a:p>
            <a:fld id="{A6E76848-F9EE-45BC-B3F3-890D41ED8D86}" type="slidenum">
              <a:t>&lt;#&gt;</a:t>
            </a:fld>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0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38"/>
          </p:nvPr>
        </p:nvSpPr>
        <p:spPr/>
        <p:txBody>
          <a:bodyPr/>
          <a:p>
            <a:r>
              <a:t>Footer</a:t>
            </a:r>
          </a:p>
        </p:txBody>
      </p:sp>
      <p:sp>
        <p:nvSpPr>
          <p:cNvPr id="4" name="PlaceHolder 3"/>
          <p:cNvSpPr>
            <a:spLocks noGrp="1"/>
          </p:cNvSpPr>
          <p:nvPr>
            <p:ph type="sldNum" idx="39"/>
          </p:nvPr>
        </p:nvSpPr>
        <p:spPr/>
        <p:txBody>
          <a:bodyPr/>
          <a:p>
            <a:fld id="{FAF1A851-D56F-492C-817E-FEA77FDE28B2}"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1"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CA616C9C-8AEB-497B-BE02-15E919783FCC}" type="slidenum">
              <a:t>&lt;#&gt;</a:t>
            </a:fld>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09"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38"/>
          </p:nvPr>
        </p:nvSpPr>
        <p:spPr/>
        <p:txBody>
          <a:bodyPr/>
          <a:p>
            <a:r>
              <a:t>Footer</a:t>
            </a:r>
          </a:p>
        </p:txBody>
      </p:sp>
      <p:sp>
        <p:nvSpPr>
          <p:cNvPr id="4" name="PlaceHolder 3"/>
          <p:cNvSpPr>
            <a:spLocks noGrp="1"/>
          </p:cNvSpPr>
          <p:nvPr>
            <p:ph type="sldNum" idx="39"/>
          </p:nvPr>
        </p:nvSpPr>
        <p:spPr/>
        <p:txBody>
          <a:bodyPr/>
          <a:p>
            <a:fld id="{C1ED778C-77F7-4FDF-8974-628A04DE6AB1}" type="slidenum">
              <a:t>&lt;#&gt;</a:t>
            </a:fld>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12"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2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8"/>
          </p:nvPr>
        </p:nvSpPr>
        <p:spPr/>
        <p:txBody>
          <a:bodyPr/>
          <a:p>
            <a:r>
              <a:t>Footer</a:t>
            </a:r>
          </a:p>
        </p:txBody>
      </p:sp>
      <p:sp>
        <p:nvSpPr>
          <p:cNvPr id="7" name="PlaceHolder 6"/>
          <p:cNvSpPr>
            <a:spLocks noGrp="1"/>
          </p:cNvSpPr>
          <p:nvPr>
            <p:ph type="sldNum" idx="39"/>
          </p:nvPr>
        </p:nvSpPr>
        <p:spPr/>
        <p:txBody>
          <a:bodyPr/>
          <a:p>
            <a:fld id="{C78858A8-C641-4E42-8FF7-1536957442AF}" type="slidenum">
              <a:t>&lt;#&gt;</a:t>
            </a:fld>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1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15"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21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1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8"/>
          </p:nvPr>
        </p:nvSpPr>
        <p:spPr/>
        <p:txBody>
          <a:bodyPr/>
          <a:p>
            <a:r>
              <a:t>Footer</a:t>
            </a:r>
          </a:p>
        </p:txBody>
      </p:sp>
      <p:sp>
        <p:nvSpPr>
          <p:cNvPr id="7" name="PlaceHolder 6"/>
          <p:cNvSpPr>
            <a:spLocks noGrp="1"/>
          </p:cNvSpPr>
          <p:nvPr>
            <p:ph type="sldNum" idx="39"/>
          </p:nvPr>
        </p:nvSpPr>
        <p:spPr/>
        <p:txBody>
          <a:bodyPr/>
          <a:p>
            <a:fld id="{1F760EB0-EBCD-40F3-911D-A970EEF50F6A}" type="slidenum">
              <a:t>&lt;#&gt;</a:t>
            </a:fld>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1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21"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8"/>
          </p:nvPr>
        </p:nvSpPr>
        <p:spPr/>
        <p:txBody>
          <a:bodyPr/>
          <a:p>
            <a:r>
              <a:t>Footer</a:t>
            </a:r>
          </a:p>
        </p:txBody>
      </p:sp>
      <p:sp>
        <p:nvSpPr>
          <p:cNvPr id="7" name="PlaceHolder 6"/>
          <p:cNvSpPr>
            <a:spLocks noGrp="1"/>
          </p:cNvSpPr>
          <p:nvPr>
            <p:ph type="sldNum" idx="39"/>
          </p:nvPr>
        </p:nvSpPr>
        <p:spPr/>
        <p:txBody>
          <a:bodyPr/>
          <a:p>
            <a:fld id="{E3E6135E-F96D-4655-A0A3-DF849E769DA7}" type="slidenum">
              <a:t>&lt;#&gt;</a:t>
            </a:fld>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2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23"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24"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8"/>
          </p:nvPr>
        </p:nvSpPr>
        <p:spPr/>
        <p:txBody>
          <a:bodyPr/>
          <a:p>
            <a:r>
              <a:t>Footer</a:t>
            </a:r>
          </a:p>
        </p:txBody>
      </p:sp>
      <p:sp>
        <p:nvSpPr>
          <p:cNvPr id="6" name="PlaceHolder 5"/>
          <p:cNvSpPr>
            <a:spLocks noGrp="1"/>
          </p:cNvSpPr>
          <p:nvPr>
            <p:ph type="sldNum" idx="39"/>
          </p:nvPr>
        </p:nvSpPr>
        <p:spPr/>
        <p:txBody>
          <a:bodyPr/>
          <a:p>
            <a:fld id="{0A8724E7-60B7-41AF-8946-CFBA09D2B56D}" type="slidenum">
              <a:t>&lt;#&gt;</a:t>
            </a:fld>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2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2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2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38"/>
          </p:nvPr>
        </p:nvSpPr>
        <p:spPr/>
        <p:txBody>
          <a:bodyPr/>
          <a:p>
            <a:r>
              <a:t>Footer</a:t>
            </a:r>
          </a:p>
        </p:txBody>
      </p:sp>
      <p:sp>
        <p:nvSpPr>
          <p:cNvPr id="8" name="PlaceHolder 7"/>
          <p:cNvSpPr>
            <a:spLocks noGrp="1"/>
          </p:cNvSpPr>
          <p:nvPr>
            <p:ph type="sldNum" idx="39"/>
          </p:nvPr>
        </p:nvSpPr>
        <p:spPr/>
        <p:txBody>
          <a:bodyPr/>
          <a:p>
            <a:fld id="{0BE8A68F-FA8A-4135-A1B9-F5266064B79B}" type="slidenum">
              <a:t>&lt;#&gt;</a:t>
            </a:fld>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31"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2"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3"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4"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5"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6"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38"/>
          </p:nvPr>
        </p:nvSpPr>
        <p:spPr/>
        <p:txBody>
          <a:bodyPr/>
          <a:p>
            <a:r>
              <a:t>Footer</a:t>
            </a:r>
          </a:p>
        </p:txBody>
      </p:sp>
      <p:sp>
        <p:nvSpPr>
          <p:cNvPr id="10" name="PlaceHolder 9"/>
          <p:cNvSpPr>
            <a:spLocks noGrp="1"/>
          </p:cNvSpPr>
          <p:nvPr>
            <p:ph type="sldNum" idx="39"/>
          </p:nvPr>
        </p:nvSpPr>
        <p:spPr/>
        <p:txBody>
          <a:bodyPr/>
          <a:p>
            <a:fld id="{D662A83F-6F36-44BF-BBFE-A0F74978FC27}" type="slidenum">
              <a:t>&lt;#&gt;</a:t>
            </a:fld>
          </a:p>
        </p:txBody>
      </p:sp>
    </p:spTree>
  </p:cSld>
</p:sldLayout>
</file>

<file path=ppt/slideLayouts/slideLayout3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0"/>
          </p:nvPr>
        </p:nvSpPr>
        <p:spPr/>
        <p:txBody>
          <a:bodyPr/>
          <a:p>
            <a:r>
              <a:t>Footer</a:t>
            </a:r>
          </a:p>
        </p:txBody>
      </p:sp>
      <p:sp>
        <p:nvSpPr>
          <p:cNvPr id="3" name="PlaceHolder 2"/>
          <p:cNvSpPr>
            <a:spLocks noGrp="1"/>
          </p:cNvSpPr>
          <p:nvPr>
            <p:ph type="sldNum" idx="41"/>
          </p:nvPr>
        </p:nvSpPr>
        <p:spPr/>
        <p:txBody>
          <a:bodyPr/>
          <a:p>
            <a:fld id="{5DE8E1AB-8D9C-4C6B-B52E-8C5A9A84A8E1}" type="slidenum">
              <a:t>&lt;#&gt;</a:t>
            </a:fld>
          </a:p>
        </p:txBody>
      </p:sp>
    </p:spTree>
  </p:cSld>
</p:sldLayout>
</file>

<file path=ppt/slideLayouts/slideLayout3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4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44"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40"/>
          </p:nvPr>
        </p:nvSpPr>
        <p:spPr/>
        <p:txBody>
          <a:bodyPr/>
          <a:p>
            <a:r>
              <a:t>Footer</a:t>
            </a:r>
          </a:p>
        </p:txBody>
      </p:sp>
      <p:sp>
        <p:nvSpPr>
          <p:cNvPr id="5" name="PlaceHolder 4"/>
          <p:cNvSpPr>
            <a:spLocks noGrp="1"/>
          </p:cNvSpPr>
          <p:nvPr>
            <p:ph type="sldNum" idx="41"/>
          </p:nvPr>
        </p:nvSpPr>
        <p:spPr/>
        <p:txBody>
          <a:bodyPr/>
          <a:p>
            <a:fld id="{65710DAA-02C0-443A-AAA8-A7E97381F6D1}" type="slidenum">
              <a:t>&lt;#&gt;</a:t>
            </a:fld>
          </a:p>
        </p:txBody>
      </p:sp>
    </p:spTree>
  </p:cSld>
</p:sldLayout>
</file>

<file path=ppt/slideLayouts/slideLayout3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46"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40"/>
          </p:nvPr>
        </p:nvSpPr>
        <p:spPr/>
        <p:txBody>
          <a:bodyPr/>
          <a:p>
            <a:r>
              <a:t>Footer</a:t>
            </a:r>
          </a:p>
        </p:txBody>
      </p:sp>
      <p:sp>
        <p:nvSpPr>
          <p:cNvPr id="5" name="PlaceHolder 4"/>
          <p:cNvSpPr>
            <a:spLocks noGrp="1"/>
          </p:cNvSpPr>
          <p:nvPr>
            <p:ph type="sldNum" idx="41"/>
          </p:nvPr>
        </p:nvSpPr>
        <p:spPr/>
        <p:txBody>
          <a:bodyPr/>
          <a:p>
            <a:fld id="{E514E5D7-A09E-44B7-9D92-E91E6243F9D3}"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3"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12959CA1-D20B-4FA6-A2E1-917FDB69CCEA}" type="slidenum">
              <a:t>&lt;#&gt;</a:t>
            </a:fld>
          </a:p>
        </p:txBody>
      </p:sp>
    </p:spTree>
  </p:cSld>
</p:sldLayout>
</file>

<file path=ppt/slideLayouts/slideLayout3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48"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249"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0"/>
          </p:nvPr>
        </p:nvSpPr>
        <p:spPr/>
        <p:txBody>
          <a:bodyPr/>
          <a:p>
            <a:r>
              <a:t>Footer</a:t>
            </a:r>
          </a:p>
        </p:txBody>
      </p:sp>
      <p:sp>
        <p:nvSpPr>
          <p:cNvPr id="6" name="PlaceHolder 5"/>
          <p:cNvSpPr>
            <a:spLocks noGrp="1"/>
          </p:cNvSpPr>
          <p:nvPr>
            <p:ph type="sldNum" idx="41"/>
          </p:nvPr>
        </p:nvSpPr>
        <p:spPr/>
        <p:txBody>
          <a:bodyPr/>
          <a:p>
            <a:fld id="{41ED1957-551B-451A-B26A-914A62A01BD5}" type="slidenum">
              <a:t>&lt;#&gt;</a:t>
            </a:fld>
          </a:p>
        </p:txBody>
      </p:sp>
    </p:spTree>
  </p:cSld>
</p:sldLayout>
</file>

<file path=ppt/slideLayouts/slideLayout3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40"/>
          </p:nvPr>
        </p:nvSpPr>
        <p:spPr/>
        <p:txBody>
          <a:bodyPr/>
          <a:p>
            <a:r>
              <a:t>Footer</a:t>
            </a:r>
          </a:p>
        </p:txBody>
      </p:sp>
      <p:sp>
        <p:nvSpPr>
          <p:cNvPr id="4" name="PlaceHolder 3"/>
          <p:cNvSpPr>
            <a:spLocks noGrp="1"/>
          </p:cNvSpPr>
          <p:nvPr>
            <p:ph type="sldNum" idx="41"/>
          </p:nvPr>
        </p:nvSpPr>
        <p:spPr/>
        <p:txBody>
          <a:bodyPr/>
          <a:p>
            <a:fld id="{2F7BB3AC-22E9-4E5E-B3B3-F8CC53274F85}" type="slidenum">
              <a:t>&lt;#&gt;</a:t>
            </a:fld>
          </a:p>
        </p:txBody>
      </p:sp>
    </p:spTree>
  </p:cSld>
</p:sldLayout>
</file>

<file path=ppt/slideLayouts/slideLayout3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51"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40"/>
          </p:nvPr>
        </p:nvSpPr>
        <p:spPr/>
        <p:txBody>
          <a:bodyPr/>
          <a:p>
            <a:r>
              <a:t>Footer</a:t>
            </a:r>
          </a:p>
        </p:txBody>
      </p:sp>
      <p:sp>
        <p:nvSpPr>
          <p:cNvPr id="4" name="PlaceHolder 3"/>
          <p:cNvSpPr>
            <a:spLocks noGrp="1"/>
          </p:cNvSpPr>
          <p:nvPr>
            <p:ph type="sldNum" idx="41"/>
          </p:nvPr>
        </p:nvSpPr>
        <p:spPr/>
        <p:txBody>
          <a:bodyPr/>
          <a:p>
            <a:fld id="{6F4B2768-D442-43F5-910E-BB6A622DD11F}" type="slidenum">
              <a:t>&lt;#&gt;</a:t>
            </a:fld>
          </a:p>
        </p:txBody>
      </p:sp>
    </p:spTree>
  </p:cSld>
</p:sldLayout>
</file>

<file path=ppt/slideLayouts/slideLayout3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54"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25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0"/>
          </p:nvPr>
        </p:nvSpPr>
        <p:spPr/>
        <p:txBody>
          <a:bodyPr/>
          <a:p>
            <a:r>
              <a:t>Footer</a:t>
            </a:r>
          </a:p>
        </p:txBody>
      </p:sp>
      <p:sp>
        <p:nvSpPr>
          <p:cNvPr id="7" name="PlaceHolder 6"/>
          <p:cNvSpPr>
            <a:spLocks noGrp="1"/>
          </p:cNvSpPr>
          <p:nvPr>
            <p:ph type="sldNum" idx="41"/>
          </p:nvPr>
        </p:nvSpPr>
        <p:spPr/>
        <p:txBody>
          <a:bodyPr/>
          <a:p>
            <a:fld id="{D1C18344-CA7A-4777-80B4-71E04DB2FA68}" type="slidenum">
              <a:t>&lt;#&gt;</a:t>
            </a:fld>
          </a:p>
        </p:txBody>
      </p:sp>
    </p:spTree>
  </p:cSld>
</p:sldLayout>
</file>

<file path=ppt/slideLayouts/slideLayout3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57"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2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5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0"/>
          </p:nvPr>
        </p:nvSpPr>
        <p:spPr/>
        <p:txBody>
          <a:bodyPr/>
          <a:p>
            <a:r>
              <a:t>Footer</a:t>
            </a:r>
          </a:p>
        </p:txBody>
      </p:sp>
      <p:sp>
        <p:nvSpPr>
          <p:cNvPr id="7" name="PlaceHolder 6"/>
          <p:cNvSpPr>
            <a:spLocks noGrp="1"/>
          </p:cNvSpPr>
          <p:nvPr>
            <p:ph type="sldNum" idx="41"/>
          </p:nvPr>
        </p:nvSpPr>
        <p:spPr/>
        <p:txBody>
          <a:bodyPr/>
          <a:p>
            <a:fld id="{461AA6D3-C809-451D-8313-6A2BE075ED96}" type="slidenum">
              <a:t>&lt;#&gt;</a:t>
            </a:fld>
          </a:p>
        </p:txBody>
      </p:sp>
    </p:spTree>
  </p:cSld>
</p:sldLayout>
</file>

<file path=ppt/slideLayouts/slideLayout3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6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6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63"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0"/>
          </p:nvPr>
        </p:nvSpPr>
        <p:spPr/>
        <p:txBody>
          <a:bodyPr/>
          <a:p>
            <a:r>
              <a:t>Footer</a:t>
            </a:r>
          </a:p>
        </p:txBody>
      </p:sp>
      <p:sp>
        <p:nvSpPr>
          <p:cNvPr id="7" name="PlaceHolder 6"/>
          <p:cNvSpPr>
            <a:spLocks noGrp="1"/>
          </p:cNvSpPr>
          <p:nvPr>
            <p:ph type="sldNum" idx="41"/>
          </p:nvPr>
        </p:nvSpPr>
        <p:spPr/>
        <p:txBody>
          <a:bodyPr/>
          <a:p>
            <a:fld id="{925648AD-66D3-4D9A-9AAE-7AFCA2CEF922}" type="slidenum">
              <a:t>&lt;#&gt;</a:t>
            </a:fld>
          </a:p>
        </p:txBody>
      </p:sp>
    </p:spTree>
  </p:cSld>
</p:sldLayout>
</file>

<file path=ppt/slideLayouts/slideLayout3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6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65"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66"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0"/>
          </p:nvPr>
        </p:nvSpPr>
        <p:spPr/>
        <p:txBody>
          <a:bodyPr/>
          <a:p>
            <a:r>
              <a:t>Footer</a:t>
            </a:r>
          </a:p>
        </p:txBody>
      </p:sp>
      <p:sp>
        <p:nvSpPr>
          <p:cNvPr id="6" name="PlaceHolder 5"/>
          <p:cNvSpPr>
            <a:spLocks noGrp="1"/>
          </p:cNvSpPr>
          <p:nvPr>
            <p:ph type="sldNum" idx="41"/>
          </p:nvPr>
        </p:nvSpPr>
        <p:spPr/>
        <p:txBody>
          <a:bodyPr/>
          <a:p>
            <a:fld id="{B9E0ECCE-7F69-4B08-AA95-0C6C5D98914E}" type="slidenum">
              <a:t>&lt;#&gt;</a:t>
            </a:fld>
          </a:p>
        </p:txBody>
      </p:sp>
    </p:spTree>
  </p:cSld>
</p:sldLayout>
</file>

<file path=ppt/slideLayouts/slideLayout3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7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7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40"/>
          </p:nvPr>
        </p:nvSpPr>
        <p:spPr/>
        <p:txBody>
          <a:bodyPr/>
          <a:p>
            <a:r>
              <a:t>Footer</a:t>
            </a:r>
          </a:p>
        </p:txBody>
      </p:sp>
      <p:sp>
        <p:nvSpPr>
          <p:cNvPr id="8" name="PlaceHolder 7"/>
          <p:cNvSpPr>
            <a:spLocks noGrp="1"/>
          </p:cNvSpPr>
          <p:nvPr>
            <p:ph type="sldNum" idx="41"/>
          </p:nvPr>
        </p:nvSpPr>
        <p:spPr/>
        <p:txBody>
          <a:bodyPr/>
          <a:p>
            <a:fld id="{3F7DEA44-B1F1-44D9-BD28-8BD448298970}" type="slidenum">
              <a:t>&lt;#&gt;</a:t>
            </a:fld>
          </a:p>
        </p:txBody>
      </p:sp>
    </p:spTree>
  </p:cSld>
</p:sldLayout>
</file>

<file path=ppt/slideLayouts/slideLayout3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7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73"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74"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75"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76"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77"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78"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40"/>
          </p:nvPr>
        </p:nvSpPr>
        <p:spPr/>
        <p:txBody>
          <a:bodyPr/>
          <a:p>
            <a:r>
              <a:t>Footer</a:t>
            </a:r>
          </a:p>
        </p:txBody>
      </p:sp>
      <p:sp>
        <p:nvSpPr>
          <p:cNvPr id="10" name="PlaceHolder 9"/>
          <p:cNvSpPr>
            <a:spLocks noGrp="1"/>
          </p:cNvSpPr>
          <p:nvPr>
            <p:ph type="sldNum" idx="41"/>
          </p:nvPr>
        </p:nvSpPr>
        <p:spPr/>
        <p:txBody>
          <a:bodyPr/>
          <a:p>
            <a:fld id="{0E3CC575-6582-4487-9C9C-EDD06F2ECBF8}" type="slidenum">
              <a:t>&lt;#&gt;</a:t>
            </a:fld>
          </a:p>
        </p:txBody>
      </p:sp>
    </p:spTree>
  </p:cSld>
</p:sldLayout>
</file>

<file path=ppt/slideLayouts/slideLayout3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2"/>
          </p:nvPr>
        </p:nvSpPr>
        <p:spPr/>
        <p:txBody>
          <a:bodyPr/>
          <a:p>
            <a:r>
              <a:t>Footer</a:t>
            </a:r>
          </a:p>
        </p:txBody>
      </p:sp>
      <p:sp>
        <p:nvSpPr>
          <p:cNvPr id="3" name="PlaceHolder 2"/>
          <p:cNvSpPr>
            <a:spLocks noGrp="1"/>
          </p:cNvSpPr>
          <p:nvPr>
            <p:ph type="sldNum" idx="43"/>
          </p:nvPr>
        </p:nvSpPr>
        <p:spPr/>
        <p:txBody>
          <a:bodyPr/>
          <a:p>
            <a:fld id="{9D325B7B-C7B9-4175-9B02-9A1726D6C0D0}"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F96095D9-3E79-4986-AFE6-AA8F343D4A26}" type="slidenum">
              <a:t>&lt;#&gt;</a:t>
            </a:fld>
          </a:p>
        </p:txBody>
      </p:sp>
    </p:spTree>
  </p:cSld>
</p:sldLayout>
</file>

<file path=ppt/slideLayouts/slideLayout3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86"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42"/>
          </p:nvPr>
        </p:nvSpPr>
        <p:spPr/>
        <p:txBody>
          <a:bodyPr/>
          <a:p>
            <a:r>
              <a:t>Footer</a:t>
            </a:r>
          </a:p>
        </p:txBody>
      </p:sp>
      <p:sp>
        <p:nvSpPr>
          <p:cNvPr id="5" name="PlaceHolder 4"/>
          <p:cNvSpPr>
            <a:spLocks noGrp="1"/>
          </p:cNvSpPr>
          <p:nvPr>
            <p:ph type="sldNum" idx="43"/>
          </p:nvPr>
        </p:nvSpPr>
        <p:spPr/>
        <p:txBody>
          <a:bodyPr/>
          <a:p>
            <a:fld id="{20267F67-1644-418C-B9C8-4E48B094EC67}" type="slidenum">
              <a:t>&lt;#&gt;</a:t>
            </a:fld>
          </a:p>
        </p:txBody>
      </p:sp>
    </p:spTree>
  </p:cSld>
</p:sldLayout>
</file>

<file path=ppt/slideLayouts/slideLayout3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8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88"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42"/>
          </p:nvPr>
        </p:nvSpPr>
        <p:spPr/>
        <p:txBody>
          <a:bodyPr/>
          <a:p>
            <a:r>
              <a:t>Footer</a:t>
            </a:r>
          </a:p>
        </p:txBody>
      </p:sp>
      <p:sp>
        <p:nvSpPr>
          <p:cNvPr id="5" name="PlaceHolder 4"/>
          <p:cNvSpPr>
            <a:spLocks noGrp="1"/>
          </p:cNvSpPr>
          <p:nvPr>
            <p:ph type="sldNum" idx="43"/>
          </p:nvPr>
        </p:nvSpPr>
        <p:spPr/>
        <p:txBody>
          <a:bodyPr/>
          <a:p>
            <a:fld id="{3AE30E14-4D6E-4434-AB7B-60D759B6E794}" type="slidenum">
              <a:t>&lt;#&gt;</a:t>
            </a:fld>
          </a:p>
        </p:txBody>
      </p:sp>
    </p:spTree>
  </p:cSld>
</p:sldLayout>
</file>

<file path=ppt/slideLayouts/slideLayout3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8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90"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29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2"/>
          </p:nvPr>
        </p:nvSpPr>
        <p:spPr/>
        <p:txBody>
          <a:bodyPr/>
          <a:p>
            <a:r>
              <a:t>Footer</a:t>
            </a:r>
          </a:p>
        </p:txBody>
      </p:sp>
      <p:sp>
        <p:nvSpPr>
          <p:cNvPr id="6" name="PlaceHolder 5"/>
          <p:cNvSpPr>
            <a:spLocks noGrp="1"/>
          </p:cNvSpPr>
          <p:nvPr>
            <p:ph type="sldNum" idx="43"/>
          </p:nvPr>
        </p:nvSpPr>
        <p:spPr/>
        <p:txBody>
          <a:bodyPr/>
          <a:p>
            <a:fld id="{A13321B9-F874-4478-8180-C94EB2464EA9}" type="slidenum">
              <a:t>&lt;#&gt;</a:t>
            </a:fld>
          </a:p>
        </p:txBody>
      </p:sp>
    </p:spTree>
  </p:cSld>
</p:sldLayout>
</file>

<file path=ppt/slideLayouts/slideLayout3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42"/>
          </p:nvPr>
        </p:nvSpPr>
        <p:spPr/>
        <p:txBody>
          <a:bodyPr/>
          <a:p>
            <a:r>
              <a:t>Footer</a:t>
            </a:r>
          </a:p>
        </p:txBody>
      </p:sp>
      <p:sp>
        <p:nvSpPr>
          <p:cNvPr id="4" name="PlaceHolder 3"/>
          <p:cNvSpPr>
            <a:spLocks noGrp="1"/>
          </p:cNvSpPr>
          <p:nvPr>
            <p:ph type="sldNum" idx="43"/>
          </p:nvPr>
        </p:nvSpPr>
        <p:spPr/>
        <p:txBody>
          <a:bodyPr/>
          <a:p>
            <a:fld id="{00757117-5E3D-4E60-BDE7-E92D73AC2D00}" type="slidenum">
              <a:t>&lt;#&gt;</a:t>
            </a:fld>
          </a:p>
        </p:txBody>
      </p:sp>
    </p:spTree>
  </p:cSld>
</p:sldLayout>
</file>

<file path=ppt/slideLayouts/slideLayout3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3"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42"/>
          </p:nvPr>
        </p:nvSpPr>
        <p:spPr/>
        <p:txBody>
          <a:bodyPr/>
          <a:p>
            <a:r>
              <a:t>Footer</a:t>
            </a:r>
          </a:p>
        </p:txBody>
      </p:sp>
      <p:sp>
        <p:nvSpPr>
          <p:cNvPr id="4" name="PlaceHolder 3"/>
          <p:cNvSpPr>
            <a:spLocks noGrp="1"/>
          </p:cNvSpPr>
          <p:nvPr>
            <p:ph type="sldNum" idx="43"/>
          </p:nvPr>
        </p:nvSpPr>
        <p:spPr/>
        <p:txBody>
          <a:bodyPr/>
          <a:p>
            <a:fld id="{192E8969-75B9-44BF-A5ED-C1D069D9464B}" type="slidenum">
              <a:t>&lt;#&gt;</a:t>
            </a:fld>
          </a:p>
        </p:txBody>
      </p:sp>
    </p:spTree>
  </p:cSld>
</p:sldLayout>
</file>

<file path=ppt/slideLayouts/slideLayout3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9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9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29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2"/>
          </p:nvPr>
        </p:nvSpPr>
        <p:spPr/>
        <p:txBody>
          <a:bodyPr/>
          <a:p>
            <a:r>
              <a:t>Footer</a:t>
            </a:r>
          </a:p>
        </p:txBody>
      </p:sp>
      <p:sp>
        <p:nvSpPr>
          <p:cNvPr id="7" name="PlaceHolder 6"/>
          <p:cNvSpPr>
            <a:spLocks noGrp="1"/>
          </p:cNvSpPr>
          <p:nvPr>
            <p:ph type="sldNum" idx="43"/>
          </p:nvPr>
        </p:nvSpPr>
        <p:spPr/>
        <p:txBody>
          <a:bodyPr/>
          <a:p>
            <a:fld id="{F29F6B39-0CCE-4417-81CD-3430AE6D4600}" type="slidenum">
              <a:t>&lt;#&gt;</a:t>
            </a:fld>
          </a:p>
        </p:txBody>
      </p:sp>
    </p:spTree>
  </p:cSld>
</p:sldLayout>
</file>

<file path=ppt/slideLayouts/slideLayout3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99"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30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0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2"/>
          </p:nvPr>
        </p:nvSpPr>
        <p:spPr/>
        <p:txBody>
          <a:bodyPr/>
          <a:p>
            <a:r>
              <a:t>Footer</a:t>
            </a:r>
          </a:p>
        </p:txBody>
      </p:sp>
      <p:sp>
        <p:nvSpPr>
          <p:cNvPr id="7" name="PlaceHolder 6"/>
          <p:cNvSpPr>
            <a:spLocks noGrp="1"/>
          </p:cNvSpPr>
          <p:nvPr>
            <p:ph type="sldNum" idx="43"/>
          </p:nvPr>
        </p:nvSpPr>
        <p:spPr/>
        <p:txBody>
          <a:bodyPr/>
          <a:p>
            <a:fld id="{97652707-D27B-4649-B9E7-861E50B09391}" type="slidenum">
              <a:t>&lt;#&gt;</a:t>
            </a:fld>
          </a:p>
        </p:txBody>
      </p:sp>
    </p:spTree>
  </p:cSld>
</p:sldLayout>
</file>

<file path=ppt/slideLayouts/slideLayout3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0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05"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2"/>
          </p:nvPr>
        </p:nvSpPr>
        <p:spPr/>
        <p:txBody>
          <a:bodyPr/>
          <a:p>
            <a:r>
              <a:t>Footer</a:t>
            </a:r>
          </a:p>
        </p:txBody>
      </p:sp>
      <p:sp>
        <p:nvSpPr>
          <p:cNvPr id="7" name="PlaceHolder 6"/>
          <p:cNvSpPr>
            <a:spLocks noGrp="1"/>
          </p:cNvSpPr>
          <p:nvPr>
            <p:ph type="sldNum" idx="43"/>
          </p:nvPr>
        </p:nvSpPr>
        <p:spPr/>
        <p:txBody>
          <a:bodyPr/>
          <a:p>
            <a:fld id="{296F7177-128B-414F-A2D0-409DA59F5FF1}" type="slidenum">
              <a:t>&lt;#&gt;</a:t>
            </a:fld>
          </a:p>
        </p:txBody>
      </p:sp>
    </p:spTree>
  </p:cSld>
</p:sldLayout>
</file>

<file path=ppt/slideLayouts/slideLayout3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0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07"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08"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2"/>
          </p:nvPr>
        </p:nvSpPr>
        <p:spPr/>
        <p:txBody>
          <a:bodyPr/>
          <a:p>
            <a:r>
              <a:t>Footer</a:t>
            </a:r>
          </a:p>
        </p:txBody>
      </p:sp>
      <p:sp>
        <p:nvSpPr>
          <p:cNvPr id="6" name="PlaceHolder 5"/>
          <p:cNvSpPr>
            <a:spLocks noGrp="1"/>
          </p:cNvSpPr>
          <p:nvPr>
            <p:ph type="sldNum" idx="43"/>
          </p:nvPr>
        </p:nvSpPr>
        <p:spPr/>
        <p:txBody>
          <a:bodyPr/>
          <a:p>
            <a:fld id="{15A8889B-3DB8-47C1-99DC-CB81CBCF481C}" type="slidenum">
              <a:t>&lt;#&gt;</a:t>
            </a:fld>
          </a:p>
        </p:txBody>
      </p:sp>
    </p:spTree>
  </p:cSld>
</p:sldLayout>
</file>

<file path=ppt/slideLayouts/slideLayout3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0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1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1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1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1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42"/>
          </p:nvPr>
        </p:nvSpPr>
        <p:spPr/>
        <p:txBody>
          <a:bodyPr/>
          <a:p>
            <a:r>
              <a:t>Footer</a:t>
            </a:r>
          </a:p>
        </p:txBody>
      </p:sp>
      <p:sp>
        <p:nvSpPr>
          <p:cNvPr id="8" name="PlaceHolder 7"/>
          <p:cNvSpPr>
            <a:spLocks noGrp="1"/>
          </p:cNvSpPr>
          <p:nvPr>
            <p:ph type="sldNum" idx="43"/>
          </p:nvPr>
        </p:nvSpPr>
        <p:spPr/>
        <p:txBody>
          <a:bodyPr/>
          <a:p>
            <a:fld id="{290B118E-6041-4C39-AC24-95BFE19C306D}"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1"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2"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4"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5"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6"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89EE0ED6-EB10-477E-BFC3-7E6556650411}" type="slidenum">
              <a:t>&lt;#&gt;</a:t>
            </a:fld>
          </a:p>
        </p:txBody>
      </p:sp>
    </p:spTree>
  </p:cSld>
</p:sldLayout>
</file>

<file path=ppt/slideLayouts/slideLayout3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15"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16"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17"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18"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19"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20"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42"/>
          </p:nvPr>
        </p:nvSpPr>
        <p:spPr/>
        <p:txBody>
          <a:bodyPr/>
          <a:p>
            <a:r>
              <a:t>Footer</a:t>
            </a:r>
          </a:p>
        </p:txBody>
      </p:sp>
      <p:sp>
        <p:nvSpPr>
          <p:cNvPr id="10" name="PlaceHolder 9"/>
          <p:cNvSpPr>
            <a:spLocks noGrp="1"/>
          </p:cNvSpPr>
          <p:nvPr>
            <p:ph type="sldNum" idx="43"/>
          </p:nvPr>
        </p:nvSpPr>
        <p:spPr/>
        <p:txBody>
          <a:bodyPr/>
          <a:p>
            <a:fld id="{6B4910D3-49F2-4715-BC14-5A3C6E7B9F63}"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
        <p:nvSpPr>
          <p:cNvPr id="3" name="PlaceHolder 2"/>
          <p:cNvSpPr>
            <a:spLocks noGrp="1"/>
          </p:cNvSpPr>
          <p:nvPr>
            <p:ph type="sldNum" idx="7"/>
          </p:nvPr>
        </p:nvSpPr>
        <p:spPr/>
        <p:txBody>
          <a:bodyPr/>
          <a:p>
            <a:fld id="{F53781F8-A69B-48A3-B98F-07F0975EAE7F}"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4"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6"/>
          </p:nvPr>
        </p:nvSpPr>
        <p:spPr/>
        <p:txBody>
          <a:bodyPr/>
          <a:p>
            <a:r>
              <a:t>Footer</a:t>
            </a:r>
          </a:p>
        </p:txBody>
      </p:sp>
      <p:sp>
        <p:nvSpPr>
          <p:cNvPr id="5" name="PlaceHolder 4"/>
          <p:cNvSpPr>
            <a:spLocks noGrp="1"/>
          </p:cNvSpPr>
          <p:nvPr>
            <p:ph type="sldNum" idx="7"/>
          </p:nvPr>
        </p:nvSpPr>
        <p:spPr/>
        <p:txBody>
          <a:bodyPr/>
          <a:p>
            <a:fld id="{B874F596-7017-453C-AFED-2298E3A92B67}"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6"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6"/>
          </p:nvPr>
        </p:nvSpPr>
        <p:spPr/>
        <p:txBody>
          <a:bodyPr/>
          <a:p>
            <a:r>
              <a:t>Footer</a:t>
            </a:r>
          </a:p>
        </p:txBody>
      </p:sp>
      <p:sp>
        <p:nvSpPr>
          <p:cNvPr id="5" name="PlaceHolder 4"/>
          <p:cNvSpPr>
            <a:spLocks noGrp="1"/>
          </p:cNvSpPr>
          <p:nvPr>
            <p:ph type="sldNum" idx="7"/>
          </p:nvPr>
        </p:nvSpPr>
        <p:spPr/>
        <p:txBody>
          <a:bodyPr/>
          <a:p>
            <a:fld id="{87D985D7-0E2E-48B7-BABE-F36CFC3D0F2B}"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3"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sldNum" idx="1"/>
          </p:nvPr>
        </p:nvSpPr>
        <p:spPr/>
        <p:txBody>
          <a:bodyPr/>
          <a:p>
            <a:fld id="{A54DDDD4-7D7F-42DD-8404-D4809DA04D0C}" type="slidenum">
              <a:t>&lt;#&gt;</a:t>
            </a:fld>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8"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39"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6"/>
          </p:nvPr>
        </p:nvSpPr>
        <p:spPr/>
        <p:txBody>
          <a:bodyPr/>
          <a:p>
            <a:r>
              <a:t>Footer</a:t>
            </a:r>
          </a:p>
        </p:txBody>
      </p:sp>
      <p:sp>
        <p:nvSpPr>
          <p:cNvPr id="6" name="PlaceHolder 5"/>
          <p:cNvSpPr>
            <a:spLocks noGrp="1"/>
          </p:cNvSpPr>
          <p:nvPr>
            <p:ph type="sldNum" idx="7"/>
          </p:nvPr>
        </p:nvSpPr>
        <p:spPr/>
        <p:txBody>
          <a:bodyPr/>
          <a:p>
            <a:fld id="{977E6D6F-ADAE-414D-AF5E-299CB6F40560}"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7"/>
          </p:nvPr>
        </p:nvSpPr>
        <p:spPr/>
        <p:txBody>
          <a:bodyPr/>
          <a:p>
            <a:fld id="{8D40DA2A-D7ED-421B-B202-0E835E7CBC6D}"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7"/>
          </p:nvPr>
        </p:nvSpPr>
        <p:spPr/>
        <p:txBody>
          <a:bodyPr/>
          <a:p>
            <a:fld id="{1DC19879-CCD2-4111-A477-3DA89776F706}"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44"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4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7"/>
          </p:nvPr>
        </p:nvSpPr>
        <p:spPr/>
        <p:txBody>
          <a:bodyPr/>
          <a:p>
            <a:fld id="{3B55A13D-F205-4087-998D-29165BF974CE}"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7"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4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7"/>
          </p:nvPr>
        </p:nvSpPr>
        <p:spPr/>
        <p:txBody>
          <a:bodyPr/>
          <a:p>
            <a:fld id="{B1951D0B-41A4-4838-BA7B-EE4E05701E6A}"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5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53"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7"/>
          </p:nvPr>
        </p:nvSpPr>
        <p:spPr/>
        <p:txBody>
          <a:bodyPr/>
          <a:p>
            <a:fld id="{50B11DE3-2B08-4E51-A5F5-029F03461735}"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55"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56"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6"/>
          </p:nvPr>
        </p:nvSpPr>
        <p:spPr/>
        <p:txBody>
          <a:bodyPr/>
          <a:p>
            <a:r>
              <a:t>Footer</a:t>
            </a:r>
          </a:p>
        </p:txBody>
      </p:sp>
      <p:sp>
        <p:nvSpPr>
          <p:cNvPr id="6" name="PlaceHolder 5"/>
          <p:cNvSpPr>
            <a:spLocks noGrp="1"/>
          </p:cNvSpPr>
          <p:nvPr>
            <p:ph type="sldNum" idx="7"/>
          </p:nvPr>
        </p:nvSpPr>
        <p:spPr/>
        <p:txBody>
          <a:bodyPr/>
          <a:p>
            <a:fld id="{A28FE29E-4D88-4F9C-A7D0-CFCBE99C4DD1}"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6"/>
          </p:nvPr>
        </p:nvSpPr>
        <p:spPr/>
        <p:txBody>
          <a:bodyPr/>
          <a:p>
            <a:r>
              <a:t>Footer</a:t>
            </a:r>
          </a:p>
        </p:txBody>
      </p:sp>
      <p:sp>
        <p:nvSpPr>
          <p:cNvPr id="8" name="PlaceHolder 7"/>
          <p:cNvSpPr>
            <a:spLocks noGrp="1"/>
          </p:cNvSpPr>
          <p:nvPr>
            <p:ph type="sldNum" idx="7"/>
          </p:nvPr>
        </p:nvSpPr>
        <p:spPr/>
        <p:txBody>
          <a:bodyPr/>
          <a:p>
            <a:fld id="{09C9D0CC-0278-42D1-8324-D16700F6AD76}"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63"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4"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5"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6"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7"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8"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6"/>
          </p:nvPr>
        </p:nvSpPr>
        <p:spPr/>
        <p:txBody>
          <a:bodyPr/>
          <a:p>
            <a:r>
              <a:t>Footer</a:t>
            </a:r>
          </a:p>
        </p:txBody>
      </p:sp>
      <p:sp>
        <p:nvSpPr>
          <p:cNvPr id="10" name="PlaceHolder 9"/>
          <p:cNvSpPr>
            <a:spLocks noGrp="1"/>
          </p:cNvSpPr>
          <p:nvPr>
            <p:ph type="sldNum" idx="7"/>
          </p:nvPr>
        </p:nvSpPr>
        <p:spPr/>
        <p:txBody>
          <a:bodyPr/>
          <a:p>
            <a:fld id="{37DF4258-0B6B-4107-9787-AA835C917758}"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6C318FD7-A1F9-467E-835E-E1466A121B34}"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sldNum" idx="1"/>
          </p:nvPr>
        </p:nvSpPr>
        <p:spPr/>
        <p:txBody>
          <a:bodyPr/>
          <a:p>
            <a:fld id="{9406E1C0-197D-4942-8B3F-CC75BE08F02E}" type="slidenum">
              <a:t>&lt;#&gt;</a:t>
            </a:fld>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76"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FAD83374-CFDC-461F-B351-AD51C45624F3}"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78"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6B7027EE-1735-42D7-BB45-D011B798F574}"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0"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8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1B69E05C-670F-4D40-874E-F921B2FBF730}"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806D6575-7C45-4171-B379-8868C6F8A3F2}"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3"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DA7B8DBB-72C9-4F5C-B431-9E94D60CA48B}"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8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8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8DBD0AA4-9244-4333-A7F1-04F16F866042}"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9"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9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9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E88FE333-C87D-43BA-A6A5-4A3EBC0DF2F1}"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9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95"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D852BEB7-C403-4E8F-83B2-3168C77298AE}"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97"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98"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55C42885-536C-4EE3-AC2B-3EF46A268F4C}"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0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FAC23E23-3B1B-4FB9-BB88-781A5745B6BD}"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sldNum" idx="1"/>
          </p:nvPr>
        </p:nvSpPr>
        <p:spPr/>
        <p:txBody>
          <a:bodyPr/>
          <a:p>
            <a:fld id="{BC84010D-4D3C-4A3A-9511-5C977F28CC02}" type="slidenum">
              <a:t>&lt;#&gt;</a:t>
            </a:fld>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05"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6"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7"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8"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9"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10"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3D027178-65BC-4830-A223-E074D0B747D1}" type="slidenum">
              <a:t>&lt;#&gt;</a:t>
            </a:fld>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01005717-B773-4327-AB1A-6972158B8F16}" type="slidenum">
              <a:t>&lt;#&gt;</a:t>
            </a:fld>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18"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58B924CF-CDBF-4B3E-9869-181C9FBD14CC}" type="slidenum">
              <a:t>&lt;#&gt;</a:t>
            </a:fld>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20"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8F00ED5A-2232-4A8E-AFA1-FB5747D96C38}" type="slidenum">
              <a:t>&lt;#&gt;</a:t>
            </a:fld>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22"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223"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5A8BBB46-5A03-465D-BEC0-71BEC19224C4}" type="slidenum">
              <a:t>&lt;#&gt;</a:t>
            </a:fld>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0955CB4E-E830-4634-9AB5-5677989D00F2}" type="slidenum">
              <a:t>&lt;#&gt;</a:t>
            </a:fld>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5"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D1BC485E-CB5E-4A82-9B66-587870A9D86F}" type="slidenum">
              <a:t>&lt;#&gt;</a:t>
            </a:fld>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28"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2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76DBB00B-DF98-46E6-9C43-66585289DDCB}" type="slidenum">
              <a:t>&lt;#&gt;</a:t>
            </a:fld>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1"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23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3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3DFE9B8C-9AB1-4CE3-B5A7-1799EB2845E5}" type="slidenum">
              <a:t>&lt;#&gt;</a:t>
            </a:fld>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37"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5B4CF6DD-FC83-46DD-9932-23C137915101}"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8"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sldNum" idx="1"/>
          </p:nvPr>
        </p:nvSpPr>
        <p:spPr/>
        <p:txBody>
          <a:bodyPr/>
          <a:p>
            <a:fld id="{30F0FF9C-EE4F-43E6-B30E-AA8B51EE4F4B}" type="slidenum">
              <a:t>&lt;#&gt;</a:t>
            </a:fld>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9"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0"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97B5AC36-DD85-49DF-8C5C-681DAD975E56}" type="slidenum">
              <a:t>&lt;#&gt;</a:t>
            </a:fld>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4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8D77F529-B13A-46A9-B2DA-83D334192C21}" type="slidenum">
              <a:t>&lt;#&gt;</a:t>
            </a:fld>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47"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8"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9"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50"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51"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52"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0C41F2E8-C387-4A90-A169-6D11E22E5392}" type="slidenum">
              <a:t>&lt;#&gt;</a:t>
            </a:fld>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p>
            <a:r>
              <a:t>Footer</a:t>
            </a:r>
          </a:p>
        </p:txBody>
      </p:sp>
      <p:sp>
        <p:nvSpPr>
          <p:cNvPr id="3" name="PlaceHolder 2"/>
          <p:cNvSpPr>
            <a:spLocks noGrp="1"/>
          </p:cNvSpPr>
          <p:nvPr>
            <p:ph type="sldNum" idx="13"/>
          </p:nvPr>
        </p:nvSpPr>
        <p:spPr/>
        <p:txBody>
          <a:bodyPr/>
          <a:p>
            <a:fld id="{E81C2F61-4783-49D3-9CE9-76FBE1AD3D70}" type="slidenum">
              <a:t>&lt;#&gt;</a:t>
            </a:fld>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60"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2"/>
          </p:nvPr>
        </p:nvSpPr>
        <p:spPr/>
        <p:txBody>
          <a:bodyPr/>
          <a:p>
            <a:r>
              <a:t>Footer</a:t>
            </a:r>
          </a:p>
        </p:txBody>
      </p:sp>
      <p:sp>
        <p:nvSpPr>
          <p:cNvPr id="5" name="PlaceHolder 4"/>
          <p:cNvSpPr>
            <a:spLocks noGrp="1"/>
          </p:cNvSpPr>
          <p:nvPr>
            <p:ph type="sldNum" idx="13"/>
          </p:nvPr>
        </p:nvSpPr>
        <p:spPr/>
        <p:txBody>
          <a:bodyPr/>
          <a:p>
            <a:fld id="{51A9BF78-559B-4132-A624-24CCCFE258E1}" type="slidenum">
              <a:t>&lt;#&gt;</a:t>
            </a:fld>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62"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2"/>
          </p:nvPr>
        </p:nvSpPr>
        <p:spPr/>
        <p:txBody>
          <a:bodyPr/>
          <a:p>
            <a:r>
              <a:t>Footer</a:t>
            </a:r>
          </a:p>
        </p:txBody>
      </p:sp>
      <p:sp>
        <p:nvSpPr>
          <p:cNvPr id="5" name="PlaceHolder 4"/>
          <p:cNvSpPr>
            <a:spLocks noGrp="1"/>
          </p:cNvSpPr>
          <p:nvPr>
            <p:ph type="sldNum" idx="13"/>
          </p:nvPr>
        </p:nvSpPr>
        <p:spPr/>
        <p:txBody>
          <a:bodyPr/>
          <a:p>
            <a:fld id="{0A552FCB-F7BA-4402-95B8-C963D29A21D7}" type="slidenum">
              <a:t>&lt;#&gt;</a:t>
            </a:fld>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64"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265"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2"/>
          </p:nvPr>
        </p:nvSpPr>
        <p:spPr/>
        <p:txBody>
          <a:bodyPr/>
          <a:p>
            <a:r>
              <a:t>Footer</a:t>
            </a:r>
          </a:p>
        </p:txBody>
      </p:sp>
      <p:sp>
        <p:nvSpPr>
          <p:cNvPr id="6" name="PlaceHolder 5"/>
          <p:cNvSpPr>
            <a:spLocks noGrp="1"/>
          </p:cNvSpPr>
          <p:nvPr>
            <p:ph type="sldNum" idx="13"/>
          </p:nvPr>
        </p:nvSpPr>
        <p:spPr/>
        <p:txBody>
          <a:bodyPr/>
          <a:p>
            <a:fld id="{35A6E3EC-C024-4DF2-93B7-6E34EF9D9062}" type="slidenum">
              <a:t>&lt;#&gt;</a:t>
            </a:fld>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2"/>
          </p:nvPr>
        </p:nvSpPr>
        <p:spPr/>
        <p:txBody>
          <a:bodyPr/>
          <a:p>
            <a:r>
              <a:t>Footer</a:t>
            </a:r>
          </a:p>
        </p:txBody>
      </p:sp>
      <p:sp>
        <p:nvSpPr>
          <p:cNvPr id="4" name="PlaceHolder 3"/>
          <p:cNvSpPr>
            <a:spLocks noGrp="1"/>
          </p:cNvSpPr>
          <p:nvPr>
            <p:ph type="sldNum" idx="13"/>
          </p:nvPr>
        </p:nvSpPr>
        <p:spPr/>
        <p:txBody>
          <a:bodyPr/>
          <a:p>
            <a:fld id="{13BAB53D-3ADA-436F-B7ED-BE133F527E12}" type="slidenum">
              <a:t>&lt;#&gt;</a:t>
            </a:fld>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7"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2"/>
          </p:nvPr>
        </p:nvSpPr>
        <p:spPr/>
        <p:txBody>
          <a:bodyPr/>
          <a:p>
            <a:r>
              <a:t>Footer</a:t>
            </a:r>
          </a:p>
        </p:txBody>
      </p:sp>
      <p:sp>
        <p:nvSpPr>
          <p:cNvPr id="4" name="PlaceHolder 3"/>
          <p:cNvSpPr>
            <a:spLocks noGrp="1"/>
          </p:cNvSpPr>
          <p:nvPr>
            <p:ph type="sldNum" idx="13"/>
          </p:nvPr>
        </p:nvSpPr>
        <p:spPr/>
        <p:txBody>
          <a:bodyPr/>
          <a:p>
            <a:fld id="{FAF98C0C-5442-4238-9D22-36E97653A943}" type="slidenum">
              <a:t>&lt;#&gt;</a:t>
            </a:fld>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6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70"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27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2"/>
          </p:nvPr>
        </p:nvSpPr>
        <p:spPr/>
        <p:txBody>
          <a:bodyPr/>
          <a:p>
            <a:r>
              <a:t>Footer</a:t>
            </a:r>
          </a:p>
        </p:txBody>
      </p:sp>
      <p:sp>
        <p:nvSpPr>
          <p:cNvPr id="7" name="PlaceHolder 6"/>
          <p:cNvSpPr>
            <a:spLocks noGrp="1"/>
          </p:cNvSpPr>
          <p:nvPr>
            <p:ph type="sldNum" idx="13"/>
          </p:nvPr>
        </p:nvSpPr>
        <p:spPr/>
        <p:txBody>
          <a:bodyPr/>
          <a:p>
            <a:fld id="{2DF43DB1-D511-4802-A1A1-C7D7EBBA373D}"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1"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sldNum" idx="1"/>
          </p:nvPr>
        </p:nvSpPr>
        <p:spPr/>
        <p:txBody>
          <a:bodyPr/>
          <a:p>
            <a:fld id="{0D47E9BF-630A-47B3-9010-7AF3BABBF897}" type="slidenum">
              <a:t>&lt;#&gt;</a:t>
            </a:fld>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73"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2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7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2"/>
          </p:nvPr>
        </p:nvSpPr>
        <p:spPr/>
        <p:txBody>
          <a:bodyPr/>
          <a:p>
            <a:r>
              <a:t>Footer</a:t>
            </a:r>
          </a:p>
        </p:txBody>
      </p:sp>
      <p:sp>
        <p:nvSpPr>
          <p:cNvPr id="7" name="PlaceHolder 6"/>
          <p:cNvSpPr>
            <a:spLocks noGrp="1"/>
          </p:cNvSpPr>
          <p:nvPr>
            <p:ph type="sldNum" idx="13"/>
          </p:nvPr>
        </p:nvSpPr>
        <p:spPr/>
        <p:txBody>
          <a:bodyPr/>
          <a:p>
            <a:fld id="{C2657EB8-70BE-49EA-AC22-0C05826B2AE8}" type="slidenum">
              <a:t>&lt;#&gt;</a:t>
            </a:fld>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79"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2"/>
          </p:nvPr>
        </p:nvSpPr>
        <p:spPr/>
        <p:txBody>
          <a:bodyPr/>
          <a:p>
            <a:r>
              <a:t>Footer</a:t>
            </a:r>
          </a:p>
        </p:txBody>
      </p:sp>
      <p:sp>
        <p:nvSpPr>
          <p:cNvPr id="7" name="PlaceHolder 6"/>
          <p:cNvSpPr>
            <a:spLocks noGrp="1"/>
          </p:cNvSpPr>
          <p:nvPr>
            <p:ph type="sldNum" idx="13"/>
          </p:nvPr>
        </p:nvSpPr>
        <p:spPr/>
        <p:txBody>
          <a:bodyPr/>
          <a:p>
            <a:fld id="{79CCCEED-7BDF-44CC-AE29-AB456DD88D2A}" type="slidenum">
              <a:t>&lt;#&gt;</a:t>
            </a:fld>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81"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82"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2"/>
          </p:nvPr>
        </p:nvSpPr>
        <p:spPr/>
        <p:txBody>
          <a:bodyPr/>
          <a:p>
            <a:r>
              <a:t>Footer</a:t>
            </a:r>
          </a:p>
        </p:txBody>
      </p:sp>
      <p:sp>
        <p:nvSpPr>
          <p:cNvPr id="6" name="PlaceHolder 5"/>
          <p:cNvSpPr>
            <a:spLocks noGrp="1"/>
          </p:cNvSpPr>
          <p:nvPr>
            <p:ph type="sldNum" idx="13"/>
          </p:nvPr>
        </p:nvSpPr>
        <p:spPr/>
        <p:txBody>
          <a:bodyPr/>
          <a:p>
            <a:fld id="{6BCE8CF7-5CEF-4C8C-9B0E-CB6B50580E8A}" type="slidenum">
              <a:t>&lt;#&gt;</a:t>
            </a:fld>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8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8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8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8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2"/>
          </p:nvPr>
        </p:nvSpPr>
        <p:spPr/>
        <p:txBody>
          <a:bodyPr/>
          <a:p>
            <a:r>
              <a:t>Footer</a:t>
            </a:r>
          </a:p>
        </p:txBody>
      </p:sp>
      <p:sp>
        <p:nvSpPr>
          <p:cNvPr id="8" name="PlaceHolder 7"/>
          <p:cNvSpPr>
            <a:spLocks noGrp="1"/>
          </p:cNvSpPr>
          <p:nvPr>
            <p:ph type="sldNum" idx="13"/>
          </p:nvPr>
        </p:nvSpPr>
        <p:spPr/>
        <p:txBody>
          <a:bodyPr/>
          <a:p>
            <a:fld id="{05688947-E5A7-4680-8E11-403887F21D35}" type="slidenum">
              <a:t>&lt;#&gt;</a:t>
            </a:fld>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89"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0"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1"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2"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3"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4"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2"/>
          </p:nvPr>
        </p:nvSpPr>
        <p:spPr/>
        <p:txBody>
          <a:bodyPr/>
          <a:p>
            <a:r>
              <a:t>Footer</a:t>
            </a:r>
          </a:p>
        </p:txBody>
      </p:sp>
      <p:sp>
        <p:nvSpPr>
          <p:cNvPr id="10" name="PlaceHolder 9"/>
          <p:cNvSpPr>
            <a:spLocks noGrp="1"/>
          </p:cNvSpPr>
          <p:nvPr>
            <p:ph type="sldNum" idx="13"/>
          </p:nvPr>
        </p:nvSpPr>
        <p:spPr/>
        <p:txBody>
          <a:bodyPr/>
          <a:p>
            <a:fld id="{4ACC9C6F-0DCD-4861-B357-E82A46C445D2}" type="slidenum">
              <a:t>&lt;#&gt;</a:t>
            </a:fld>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F3D7332C-E644-4599-87C1-933AFA219CF2}" type="slidenum">
              <a:t>&lt;#&gt;</a:t>
            </a:fld>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02"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3F8BA0FD-6459-4A28-A8FB-3DE3B46805E2}" type="slidenum">
              <a:t>&lt;#&gt;</a:t>
            </a:fld>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04"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24041A32-93B7-4E35-B46A-9641C28872D3}" type="slidenum">
              <a:t>&lt;#&gt;</a:t>
            </a:fld>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06"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307"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0C8CACC6-EC36-4CA8-BFDD-08EED6B67A51}" type="slidenum">
              <a:t>&lt;#&gt;</a:t>
            </a:fld>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E34EDFE4-9D82-4496-848F-5FC986590386}"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7"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sldNum" idx="1"/>
          </p:nvPr>
        </p:nvSpPr>
        <p:spPr/>
        <p:txBody>
          <a:bodyPr/>
          <a:p>
            <a:fld id="{C1359872-1B5F-41CF-8E31-DA8DA492DB79}" type="slidenum">
              <a:t>&lt;#&gt;</a:t>
            </a:fld>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9"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EBAEB51F-0E9A-4CF9-BD30-B14C3D897A1E}" type="slidenum">
              <a:t>&lt;#&gt;</a:t>
            </a:fld>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12"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3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02FCDC3C-89ED-444E-98A8-2148D7486896}" type="slidenum">
              <a:t>&lt;#&gt;</a:t>
            </a:fld>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15"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31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1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26645B2A-CF01-4A05-B26E-78B1C2C6AA4A}" type="slidenum">
              <a:t>&lt;#&gt;</a:t>
            </a:fld>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1"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F3F96589-50E5-4D88-8002-EF7DECFE6BD2}" type="slidenum">
              <a:t>&lt;#&gt;</a:t>
            </a:fld>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23"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4"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339000B8-392E-410A-9199-AA0F063E06E4}" type="slidenum">
              <a:t>&lt;#&gt;</a:t>
            </a:fld>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4"/>
          </p:nvPr>
        </p:nvSpPr>
        <p:spPr/>
        <p:txBody>
          <a:bodyPr/>
          <a:p>
            <a:r>
              <a:t>Footer</a:t>
            </a:r>
          </a:p>
        </p:txBody>
      </p:sp>
      <p:sp>
        <p:nvSpPr>
          <p:cNvPr id="8" name="PlaceHolder 7"/>
          <p:cNvSpPr>
            <a:spLocks noGrp="1"/>
          </p:cNvSpPr>
          <p:nvPr>
            <p:ph type="sldNum" idx="15"/>
          </p:nvPr>
        </p:nvSpPr>
        <p:spPr/>
        <p:txBody>
          <a:bodyPr/>
          <a:p>
            <a:fld id="{176870F0-F4EC-46B6-8276-D9272DBC0B18}" type="slidenum">
              <a:t>&lt;#&gt;</a:t>
            </a:fld>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31"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2"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3"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4"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5"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6"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4"/>
          </p:nvPr>
        </p:nvSpPr>
        <p:spPr/>
        <p:txBody>
          <a:bodyPr/>
          <a:p>
            <a:r>
              <a:t>Footer</a:t>
            </a:r>
          </a:p>
        </p:txBody>
      </p:sp>
      <p:sp>
        <p:nvSpPr>
          <p:cNvPr id="10" name="PlaceHolder 9"/>
          <p:cNvSpPr>
            <a:spLocks noGrp="1"/>
          </p:cNvSpPr>
          <p:nvPr>
            <p:ph type="sldNum" idx="15"/>
          </p:nvPr>
        </p:nvSpPr>
        <p:spPr/>
        <p:txBody>
          <a:bodyPr/>
          <a:p>
            <a:fld id="{200E568A-5CAA-444C-812D-4113EE7BCC41}" type="slidenum">
              <a:t>&lt;#&gt;</a:t>
            </a:fld>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B19E54CC-0A4C-4A6F-9140-559606D4BBD0}" type="slidenum">
              <a:t>&lt;#&gt;</a:t>
            </a:fld>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44"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7625BC2B-3E64-4436-BF93-802C11A0C6A5}" type="slidenum">
              <a:t>&lt;#&gt;</a:t>
            </a:fld>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46"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15B75305-02B6-41CE-94B6-944AA1C269EF}"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microsoft.com/office/2007/relationships/hdphoto" Target="../media/hdphoto1.wdp"/><Relationship Id="rId6" Type="http://schemas.openxmlformats.org/officeDocument/2006/relationships/image" Target="../media/image4.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9" Type="http://schemas.openxmlformats.org/officeDocument/2006/relationships/slideLayout" Target="../slideLayouts/slideLayout112.xml"/><Relationship Id="rId10" Type="http://schemas.openxmlformats.org/officeDocument/2006/relationships/slideLayout" Target="../slideLayouts/slideLayout113.xml"/><Relationship Id="rId11" Type="http://schemas.openxmlformats.org/officeDocument/2006/relationships/slideLayout" Target="../slideLayouts/slideLayout114.xml"/><Relationship Id="rId12" Type="http://schemas.openxmlformats.org/officeDocument/2006/relationships/slideLayout" Target="../slideLayouts/slideLayout115.xml"/><Relationship Id="rId13" Type="http://schemas.openxmlformats.org/officeDocument/2006/relationships/slideLayout" Target="../slideLayouts/slideLayout116.xml"/><Relationship Id="rId14" Type="http://schemas.openxmlformats.org/officeDocument/2006/relationships/slideLayout" Target="../slideLayouts/slideLayout117.xml"/><Relationship Id="rId15" Type="http://schemas.openxmlformats.org/officeDocument/2006/relationships/slideLayout" Target="../slideLayouts/slideLayout118.xml"/><Relationship Id="rId16" Type="http://schemas.openxmlformats.org/officeDocument/2006/relationships/slideLayout" Target="../slideLayouts/slideLayout119.xml"/><Relationship Id="rId17"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 Id="rId9" Type="http://schemas.openxmlformats.org/officeDocument/2006/relationships/slideLayout" Target="../slideLayouts/slideLayout124.xml"/><Relationship Id="rId10" Type="http://schemas.openxmlformats.org/officeDocument/2006/relationships/slideLayout" Target="../slideLayouts/slideLayout125.xml"/><Relationship Id="rId11" Type="http://schemas.openxmlformats.org/officeDocument/2006/relationships/slideLayout" Target="../slideLayouts/slideLayout126.xml"/><Relationship Id="rId12" Type="http://schemas.openxmlformats.org/officeDocument/2006/relationships/slideLayout" Target="../slideLayouts/slideLayout127.xml"/><Relationship Id="rId13" Type="http://schemas.openxmlformats.org/officeDocument/2006/relationships/slideLayout" Target="../slideLayouts/slideLayout128.xml"/><Relationship Id="rId14" Type="http://schemas.openxmlformats.org/officeDocument/2006/relationships/slideLayout" Target="../slideLayouts/slideLayout129.xml"/><Relationship Id="rId15" Type="http://schemas.openxmlformats.org/officeDocument/2006/relationships/slideLayout" Target="../slideLayouts/slideLayout130.xml"/><Relationship Id="rId16" Type="http://schemas.openxmlformats.org/officeDocument/2006/relationships/slideLayout" Target="../slideLayouts/slideLayout131.xml"/><Relationship Id="rId17"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9" Type="http://schemas.openxmlformats.org/officeDocument/2006/relationships/slideLayout" Target="../slideLayouts/slideLayout136.xml"/><Relationship Id="rId10" Type="http://schemas.openxmlformats.org/officeDocument/2006/relationships/slideLayout" Target="../slideLayouts/slideLayout137.xml"/><Relationship Id="rId11" Type="http://schemas.openxmlformats.org/officeDocument/2006/relationships/slideLayout" Target="../slideLayouts/slideLayout138.xml"/><Relationship Id="rId12" Type="http://schemas.openxmlformats.org/officeDocument/2006/relationships/slideLayout" Target="../slideLayouts/slideLayout139.xml"/><Relationship Id="rId13" Type="http://schemas.openxmlformats.org/officeDocument/2006/relationships/slideLayout" Target="../slideLayouts/slideLayout140.xml"/><Relationship Id="rId14" Type="http://schemas.openxmlformats.org/officeDocument/2006/relationships/slideLayout" Target="../slideLayouts/slideLayout141.xml"/><Relationship Id="rId15" Type="http://schemas.openxmlformats.org/officeDocument/2006/relationships/slideLayout" Target="../slideLayouts/slideLayout142.xml"/><Relationship Id="rId16" Type="http://schemas.openxmlformats.org/officeDocument/2006/relationships/slideLayout" Target="../slideLayouts/slideLayout143.xml"/><Relationship Id="rId17"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9" Type="http://schemas.openxmlformats.org/officeDocument/2006/relationships/slideLayout" Target="../slideLayouts/slideLayout148.xml"/><Relationship Id="rId10" Type="http://schemas.openxmlformats.org/officeDocument/2006/relationships/slideLayout" Target="../slideLayouts/slideLayout149.xml"/><Relationship Id="rId11" Type="http://schemas.openxmlformats.org/officeDocument/2006/relationships/slideLayout" Target="../slideLayouts/slideLayout150.xml"/><Relationship Id="rId12" Type="http://schemas.openxmlformats.org/officeDocument/2006/relationships/slideLayout" Target="../slideLayouts/slideLayout151.xml"/><Relationship Id="rId13" Type="http://schemas.openxmlformats.org/officeDocument/2006/relationships/slideLayout" Target="../slideLayouts/slideLayout152.xml"/><Relationship Id="rId14" Type="http://schemas.openxmlformats.org/officeDocument/2006/relationships/slideLayout" Target="../slideLayouts/slideLayout153.xml"/><Relationship Id="rId15" Type="http://schemas.openxmlformats.org/officeDocument/2006/relationships/slideLayout" Target="../slideLayouts/slideLayout154.xml"/><Relationship Id="rId16" Type="http://schemas.openxmlformats.org/officeDocument/2006/relationships/slideLayout" Target="../slideLayouts/slideLayout155.xml"/><Relationship Id="rId17"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slideLayout" Target="../slideLayouts/slideLayout157.xml"/><Relationship Id="rId7" Type="http://schemas.openxmlformats.org/officeDocument/2006/relationships/slideLayout" Target="../slideLayouts/slideLayout158.xml"/><Relationship Id="rId8" Type="http://schemas.openxmlformats.org/officeDocument/2006/relationships/slideLayout" Target="../slideLayouts/slideLayout159.xml"/><Relationship Id="rId9" Type="http://schemas.openxmlformats.org/officeDocument/2006/relationships/slideLayout" Target="../slideLayouts/slideLayout160.xml"/><Relationship Id="rId10" Type="http://schemas.openxmlformats.org/officeDocument/2006/relationships/slideLayout" Target="../slideLayouts/slideLayout161.xml"/><Relationship Id="rId11" Type="http://schemas.openxmlformats.org/officeDocument/2006/relationships/slideLayout" Target="../slideLayouts/slideLayout162.xml"/><Relationship Id="rId12" Type="http://schemas.openxmlformats.org/officeDocument/2006/relationships/slideLayout" Target="../slideLayouts/slideLayout163.xml"/><Relationship Id="rId13" Type="http://schemas.openxmlformats.org/officeDocument/2006/relationships/slideLayout" Target="../slideLayouts/slideLayout164.xml"/><Relationship Id="rId14" Type="http://schemas.openxmlformats.org/officeDocument/2006/relationships/slideLayout" Target="../slideLayouts/slideLayout165.xml"/><Relationship Id="rId15" Type="http://schemas.openxmlformats.org/officeDocument/2006/relationships/slideLayout" Target="../slideLayouts/slideLayout166.xml"/><Relationship Id="rId16" Type="http://schemas.openxmlformats.org/officeDocument/2006/relationships/slideLayout" Target="../slideLayouts/slideLayout167.xml"/><Relationship Id="rId17"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slideLayout" Target="../slideLayouts/slideLayout169.xml"/><Relationship Id="rId7" Type="http://schemas.openxmlformats.org/officeDocument/2006/relationships/slideLayout" Target="../slideLayouts/slideLayout170.xml"/><Relationship Id="rId8" Type="http://schemas.openxmlformats.org/officeDocument/2006/relationships/slideLayout" Target="../slideLayouts/slideLayout171.xml"/><Relationship Id="rId9" Type="http://schemas.openxmlformats.org/officeDocument/2006/relationships/slideLayout" Target="../slideLayouts/slideLayout172.xml"/><Relationship Id="rId10" Type="http://schemas.openxmlformats.org/officeDocument/2006/relationships/slideLayout" Target="../slideLayouts/slideLayout173.xml"/><Relationship Id="rId11" Type="http://schemas.openxmlformats.org/officeDocument/2006/relationships/slideLayout" Target="../slideLayouts/slideLayout174.xml"/><Relationship Id="rId12" Type="http://schemas.openxmlformats.org/officeDocument/2006/relationships/slideLayout" Target="../slideLayouts/slideLayout175.xml"/><Relationship Id="rId13" Type="http://schemas.openxmlformats.org/officeDocument/2006/relationships/slideLayout" Target="../slideLayouts/slideLayout176.xml"/><Relationship Id="rId14" Type="http://schemas.openxmlformats.org/officeDocument/2006/relationships/slideLayout" Target="../slideLayouts/slideLayout177.xml"/><Relationship Id="rId15" Type="http://schemas.openxmlformats.org/officeDocument/2006/relationships/slideLayout" Target="../slideLayouts/slideLayout178.xml"/><Relationship Id="rId16" Type="http://schemas.openxmlformats.org/officeDocument/2006/relationships/slideLayout" Target="../slideLayouts/slideLayout179.xml"/><Relationship Id="rId17"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slideLayout" Target="../slideLayouts/slideLayout181.xml"/><Relationship Id="rId7" Type="http://schemas.openxmlformats.org/officeDocument/2006/relationships/slideLayout" Target="../slideLayouts/slideLayout182.xml"/><Relationship Id="rId8" Type="http://schemas.openxmlformats.org/officeDocument/2006/relationships/slideLayout" Target="../slideLayouts/slideLayout183.xml"/><Relationship Id="rId9" Type="http://schemas.openxmlformats.org/officeDocument/2006/relationships/slideLayout" Target="../slideLayouts/slideLayout184.xml"/><Relationship Id="rId10" Type="http://schemas.openxmlformats.org/officeDocument/2006/relationships/slideLayout" Target="../slideLayouts/slideLayout185.xml"/><Relationship Id="rId11" Type="http://schemas.openxmlformats.org/officeDocument/2006/relationships/slideLayout" Target="../slideLayouts/slideLayout186.xml"/><Relationship Id="rId12" Type="http://schemas.openxmlformats.org/officeDocument/2006/relationships/slideLayout" Target="../slideLayouts/slideLayout187.xml"/><Relationship Id="rId13" Type="http://schemas.openxmlformats.org/officeDocument/2006/relationships/slideLayout" Target="../slideLayouts/slideLayout188.xml"/><Relationship Id="rId14" Type="http://schemas.openxmlformats.org/officeDocument/2006/relationships/slideLayout" Target="../slideLayouts/slideLayout189.xml"/><Relationship Id="rId15" Type="http://schemas.openxmlformats.org/officeDocument/2006/relationships/slideLayout" Target="../slideLayouts/slideLayout190.xml"/><Relationship Id="rId16" Type="http://schemas.openxmlformats.org/officeDocument/2006/relationships/slideLayout" Target="../slideLayouts/slideLayout191.xml"/><Relationship Id="rId17"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slideLayout" Target="../slideLayouts/slideLayout193.xml"/><Relationship Id="rId7" Type="http://schemas.openxmlformats.org/officeDocument/2006/relationships/slideLayout" Target="../slideLayouts/slideLayout194.xml"/><Relationship Id="rId8" Type="http://schemas.openxmlformats.org/officeDocument/2006/relationships/slideLayout" Target="../slideLayouts/slideLayout195.xml"/><Relationship Id="rId9" Type="http://schemas.openxmlformats.org/officeDocument/2006/relationships/slideLayout" Target="../slideLayouts/slideLayout196.xml"/><Relationship Id="rId10" Type="http://schemas.openxmlformats.org/officeDocument/2006/relationships/slideLayout" Target="../slideLayouts/slideLayout197.xml"/><Relationship Id="rId11" Type="http://schemas.openxmlformats.org/officeDocument/2006/relationships/slideLayout" Target="../slideLayouts/slideLayout198.xml"/><Relationship Id="rId12" Type="http://schemas.openxmlformats.org/officeDocument/2006/relationships/slideLayout" Target="../slideLayouts/slideLayout199.xml"/><Relationship Id="rId13" Type="http://schemas.openxmlformats.org/officeDocument/2006/relationships/slideLayout" Target="../slideLayouts/slideLayout200.xml"/><Relationship Id="rId14" Type="http://schemas.openxmlformats.org/officeDocument/2006/relationships/slideLayout" Target="../slideLayouts/slideLayout201.xml"/><Relationship Id="rId15" Type="http://schemas.openxmlformats.org/officeDocument/2006/relationships/slideLayout" Target="../slideLayouts/slideLayout202.xml"/><Relationship Id="rId16" Type="http://schemas.openxmlformats.org/officeDocument/2006/relationships/slideLayout" Target="../slideLayouts/slideLayout203.xml"/><Relationship Id="rId17"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slideLayout" Target="../slideLayouts/slideLayout205.xml"/><Relationship Id="rId7" Type="http://schemas.openxmlformats.org/officeDocument/2006/relationships/slideLayout" Target="../slideLayouts/slideLayout206.xml"/><Relationship Id="rId8" Type="http://schemas.openxmlformats.org/officeDocument/2006/relationships/slideLayout" Target="../slideLayouts/slideLayout207.xml"/><Relationship Id="rId9" Type="http://schemas.openxmlformats.org/officeDocument/2006/relationships/slideLayout" Target="../slideLayouts/slideLayout208.xml"/><Relationship Id="rId10" Type="http://schemas.openxmlformats.org/officeDocument/2006/relationships/slideLayout" Target="../slideLayouts/slideLayout209.xml"/><Relationship Id="rId11" Type="http://schemas.openxmlformats.org/officeDocument/2006/relationships/slideLayout" Target="../slideLayouts/slideLayout210.xml"/><Relationship Id="rId12" Type="http://schemas.openxmlformats.org/officeDocument/2006/relationships/slideLayout" Target="../slideLayouts/slideLayout211.xml"/><Relationship Id="rId13" Type="http://schemas.openxmlformats.org/officeDocument/2006/relationships/slideLayout" Target="../slideLayouts/slideLayout212.xml"/><Relationship Id="rId14" Type="http://schemas.openxmlformats.org/officeDocument/2006/relationships/slideLayout" Target="../slideLayouts/slideLayout213.xml"/><Relationship Id="rId15" Type="http://schemas.openxmlformats.org/officeDocument/2006/relationships/slideLayout" Target="../slideLayouts/slideLayout214.xml"/><Relationship Id="rId16" Type="http://schemas.openxmlformats.org/officeDocument/2006/relationships/slideLayout" Target="../slideLayouts/slideLayout215.xml"/><Relationship Id="rId17"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slideLayout" Target="../slideLayouts/slideLayout217.xml"/><Relationship Id="rId7" Type="http://schemas.openxmlformats.org/officeDocument/2006/relationships/slideLayout" Target="../slideLayouts/slideLayout218.xml"/><Relationship Id="rId8" Type="http://schemas.openxmlformats.org/officeDocument/2006/relationships/slideLayout" Target="../slideLayouts/slideLayout219.xml"/><Relationship Id="rId9" Type="http://schemas.openxmlformats.org/officeDocument/2006/relationships/slideLayout" Target="../slideLayouts/slideLayout220.xml"/><Relationship Id="rId10" Type="http://schemas.openxmlformats.org/officeDocument/2006/relationships/slideLayout" Target="../slideLayouts/slideLayout221.xml"/><Relationship Id="rId11" Type="http://schemas.openxmlformats.org/officeDocument/2006/relationships/slideLayout" Target="../slideLayouts/slideLayout222.xml"/><Relationship Id="rId12" Type="http://schemas.openxmlformats.org/officeDocument/2006/relationships/slideLayout" Target="../slideLayouts/slideLayout223.xml"/><Relationship Id="rId13" Type="http://schemas.openxmlformats.org/officeDocument/2006/relationships/slideLayout" Target="../slideLayouts/slideLayout224.xml"/><Relationship Id="rId14" Type="http://schemas.openxmlformats.org/officeDocument/2006/relationships/slideLayout" Target="../slideLayouts/slideLayout225.xml"/><Relationship Id="rId15" Type="http://schemas.openxmlformats.org/officeDocument/2006/relationships/slideLayout" Target="../slideLayouts/slideLayout226.xml"/><Relationship Id="rId16" Type="http://schemas.openxmlformats.org/officeDocument/2006/relationships/slideLayout" Target="../slideLayouts/slideLayout227.xml"/><Relationship Id="rId17"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slideLayout" Target="../slideLayouts/slideLayout229.xml"/><Relationship Id="rId7" Type="http://schemas.openxmlformats.org/officeDocument/2006/relationships/slideLayout" Target="../slideLayouts/slideLayout230.xml"/><Relationship Id="rId8" Type="http://schemas.openxmlformats.org/officeDocument/2006/relationships/slideLayout" Target="../slideLayouts/slideLayout231.xml"/><Relationship Id="rId9" Type="http://schemas.openxmlformats.org/officeDocument/2006/relationships/slideLayout" Target="../slideLayouts/slideLayout232.xml"/><Relationship Id="rId10" Type="http://schemas.openxmlformats.org/officeDocument/2006/relationships/slideLayout" Target="../slideLayouts/slideLayout233.xml"/><Relationship Id="rId11" Type="http://schemas.openxmlformats.org/officeDocument/2006/relationships/slideLayout" Target="../slideLayouts/slideLayout234.xml"/><Relationship Id="rId12" Type="http://schemas.openxmlformats.org/officeDocument/2006/relationships/slideLayout" Target="../slideLayouts/slideLayout235.xml"/><Relationship Id="rId13" Type="http://schemas.openxmlformats.org/officeDocument/2006/relationships/slideLayout" Target="../slideLayouts/slideLayout236.xml"/><Relationship Id="rId14" Type="http://schemas.openxmlformats.org/officeDocument/2006/relationships/slideLayout" Target="../slideLayouts/slideLayout237.xml"/><Relationship Id="rId15" Type="http://schemas.openxmlformats.org/officeDocument/2006/relationships/slideLayout" Target="../slideLayouts/slideLayout238.xml"/><Relationship Id="rId16" Type="http://schemas.openxmlformats.org/officeDocument/2006/relationships/slideLayout" Target="../slideLayouts/slideLayout239.xml"/><Relationship Id="rId17"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slideLayout" Target="../slideLayouts/slideLayout241.xml"/><Relationship Id="rId7" Type="http://schemas.openxmlformats.org/officeDocument/2006/relationships/slideLayout" Target="../slideLayouts/slideLayout242.xml"/><Relationship Id="rId8" Type="http://schemas.openxmlformats.org/officeDocument/2006/relationships/slideLayout" Target="../slideLayouts/slideLayout243.xml"/><Relationship Id="rId9" Type="http://schemas.openxmlformats.org/officeDocument/2006/relationships/slideLayout" Target="../slideLayouts/slideLayout244.xml"/><Relationship Id="rId10" Type="http://schemas.openxmlformats.org/officeDocument/2006/relationships/slideLayout" Target="../slideLayouts/slideLayout245.xml"/><Relationship Id="rId11" Type="http://schemas.openxmlformats.org/officeDocument/2006/relationships/slideLayout" Target="../slideLayouts/slideLayout246.xml"/><Relationship Id="rId12" Type="http://schemas.openxmlformats.org/officeDocument/2006/relationships/slideLayout" Target="../slideLayouts/slideLayout247.xml"/><Relationship Id="rId13" Type="http://schemas.openxmlformats.org/officeDocument/2006/relationships/slideLayout" Target="../slideLayouts/slideLayout248.xml"/><Relationship Id="rId14" Type="http://schemas.openxmlformats.org/officeDocument/2006/relationships/slideLayout" Target="../slideLayouts/slideLayout249.xml"/><Relationship Id="rId15" Type="http://schemas.openxmlformats.org/officeDocument/2006/relationships/slideLayout" Target="../slideLayouts/slideLayout250.xml"/><Relationship Id="rId16" Type="http://schemas.openxmlformats.org/officeDocument/2006/relationships/slideLayout" Target="../slideLayouts/slideLayout251.xml"/><Relationship Id="rId17"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slideLayout" Target="../slideLayouts/slideLayout253.xml"/><Relationship Id="rId8" Type="http://schemas.openxmlformats.org/officeDocument/2006/relationships/slideLayout" Target="../slideLayouts/slideLayout254.xml"/><Relationship Id="rId9" Type="http://schemas.openxmlformats.org/officeDocument/2006/relationships/slideLayout" Target="../slideLayouts/slideLayout255.xml"/><Relationship Id="rId10" Type="http://schemas.openxmlformats.org/officeDocument/2006/relationships/slideLayout" Target="../slideLayouts/slideLayout256.xml"/><Relationship Id="rId11" Type="http://schemas.openxmlformats.org/officeDocument/2006/relationships/slideLayout" Target="../slideLayouts/slideLayout257.xml"/><Relationship Id="rId12" Type="http://schemas.openxmlformats.org/officeDocument/2006/relationships/slideLayout" Target="../slideLayouts/slideLayout258.xml"/><Relationship Id="rId13" Type="http://schemas.openxmlformats.org/officeDocument/2006/relationships/slideLayout" Target="../slideLayouts/slideLayout259.xml"/><Relationship Id="rId14" Type="http://schemas.openxmlformats.org/officeDocument/2006/relationships/slideLayout" Target="../slideLayouts/slideLayout260.xml"/><Relationship Id="rId15" Type="http://schemas.openxmlformats.org/officeDocument/2006/relationships/slideLayout" Target="../slideLayouts/slideLayout261.xml"/><Relationship Id="rId16" Type="http://schemas.openxmlformats.org/officeDocument/2006/relationships/slideLayout" Target="../slideLayouts/slideLayout262.xml"/><Relationship Id="rId17" Type="http://schemas.openxmlformats.org/officeDocument/2006/relationships/slideLayout" Target="../slideLayouts/slideLayout263.xml"/><Relationship Id="rId18"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slideLayout" Target="../slideLayouts/slideLayout265.xml"/><Relationship Id="rId8" Type="http://schemas.openxmlformats.org/officeDocument/2006/relationships/slideLayout" Target="../slideLayouts/slideLayout266.xml"/><Relationship Id="rId9" Type="http://schemas.openxmlformats.org/officeDocument/2006/relationships/slideLayout" Target="../slideLayouts/slideLayout267.xml"/><Relationship Id="rId10" Type="http://schemas.openxmlformats.org/officeDocument/2006/relationships/slideLayout" Target="../slideLayouts/slideLayout268.xml"/><Relationship Id="rId11" Type="http://schemas.openxmlformats.org/officeDocument/2006/relationships/slideLayout" Target="../slideLayouts/slideLayout269.xml"/><Relationship Id="rId12" Type="http://schemas.openxmlformats.org/officeDocument/2006/relationships/slideLayout" Target="../slideLayouts/slideLayout270.xml"/><Relationship Id="rId13" Type="http://schemas.openxmlformats.org/officeDocument/2006/relationships/slideLayout" Target="../slideLayouts/slideLayout271.xml"/><Relationship Id="rId14" Type="http://schemas.openxmlformats.org/officeDocument/2006/relationships/slideLayout" Target="../slideLayouts/slideLayout272.xml"/><Relationship Id="rId15" Type="http://schemas.openxmlformats.org/officeDocument/2006/relationships/slideLayout" Target="../slideLayouts/slideLayout273.xml"/><Relationship Id="rId16" Type="http://schemas.openxmlformats.org/officeDocument/2006/relationships/slideLayout" Target="../slideLayouts/slideLayout274.xml"/><Relationship Id="rId17" Type="http://schemas.openxmlformats.org/officeDocument/2006/relationships/slideLayout" Target="../slideLayouts/slideLayout275.xml"/><Relationship Id="rId18"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slideLayout" Target="../slideLayouts/slideLayout277.xml"/><Relationship Id="rId8" Type="http://schemas.openxmlformats.org/officeDocument/2006/relationships/slideLayout" Target="../slideLayouts/slideLayout278.xml"/><Relationship Id="rId9" Type="http://schemas.openxmlformats.org/officeDocument/2006/relationships/slideLayout" Target="../slideLayouts/slideLayout279.xml"/><Relationship Id="rId10" Type="http://schemas.openxmlformats.org/officeDocument/2006/relationships/slideLayout" Target="../slideLayouts/slideLayout280.xml"/><Relationship Id="rId11" Type="http://schemas.openxmlformats.org/officeDocument/2006/relationships/slideLayout" Target="../slideLayouts/slideLayout281.xml"/><Relationship Id="rId12" Type="http://schemas.openxmlformats.org/officeDocument/2006/relationships/slideLayout" Target="../slideLayouts/slideLayout282.xml"/><Relationship Id="rId13" Type="http://schemas.openxmlformats.org/officeDocument/2006/relationships/slideLayout" Target="../slideLayouts/slideLayout283.xml"/><Relationship Id="rId14" Type="http://schemas.openxmlformats.org/officeDocument/2006/relationships/slideLayout" Target="../slideLayouts/slideLayout284.xml"/><Relationship Id="rId15" Type="http://schemas.openxmlformats.org/officeDocument/2006/relationships/slideLayout" Target="../slideLayouts/slideLayout285.xml"/><Relationship Id="rId16" Type="http://schemas.openxmlformats.org/officeDocument/2006/relationships/slideLayout" Target="../slideLayouts/slideLayout286.xml"/><Relationship Id="rId17" Type="http://schemas.openxmlformats.org/officeDocument/2006/relationships/slideLayout" Target="../slideLayouts/slideLayout287.xml"/><Relationship Id="rId18"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slideLayout" Target="../slideLayouts/slideLayout289.xml"/><Relationship Id="rId8" Type="http://schemas.openxmlformats.org/officeDocument/2006/relationships/slideLayout" Target="../slideLayouts/slideLayout290.xml"/><Relationship Id="rId9" Type="http://schemas.openxmlformats.org/officeDocument/2006/relationships/slideLayout" Target="../slideLayouts/slideLayout291.xml"/><Relationship Id="rId10" Type="http://schemas.openxmlformats.org/officeDocument/2006/relationships/slideLayout" Target="../slideLayouts/slideLayout292.xml"/><Relationship Id="rId11" Type="http://schemas.openxmlformats.org/officeDocument/2006/relationships/slideLayout" Target="../slideLayouts/slideLayout293.xml"/><Relationship Id="rId12" Type="http://schemas.openxmlformats.org/officeDocument/2006/relationships/slideLayout" Target="../slideLayouts/slideLayout294.xml"/><Relationship Id="rId13" Type="http://schemas.openxmlformats.org/officeDocument/2006/relationships/slideLayout" Target="../slideLayouts/slideLayout295.xml"/><Relationship Id="rId14" Type="http://schemas.openxmlformats.org/officeDocument/2006/relationships/slideLayout" Target="../slideLayouts/slideLayout296.xml"/><Relationship Id="rId15" Type="http://schemas.openxmlformats.org/officeDocument/2006/relationships/slideLayout" Target="../slideLayouts/slideLayout297.xml"/><Relationship Id="rId16" Type="http://schemas.openxmlformats.org/officeDocument/2006/relationships/slideLayout" Target="../slideLayouts/slideLayout298.xml"/><Relationship Id="rId17" Type="http://schemas.openxmlformats.org/officeDocument/2006/relationships/slideLayout" Target="../slideLayouts/slideLayout299.xml"/><Relationship Id="rId18"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slideLayout" Target="../slideLayouts/slideLayout301.xml"/><Relationship Id="rId8" Type="http://schemas.openxmlformats.org/officeDocument/2006/relationships/slideLayout" Target="../slideLayouts/slideLayout302.xml"/><Relationship Id="rId9" Type="http://schemas.openxmlformats.org/officeDocument/2006/relationships/slideLayout" Target="../slideLayouts/slideLayout303.xml"/><Relationship Id="rId10" Type="http://schemas.openxmlformats.org/officeDocument/2006/relationships/slideLayout" Target="../slideLayouts/slideLayout304.xml"/><Relationship Id="rId11" Type="http://schemas.openxmlformats.org/officeDocument/2006/relationships/slideLayout" Target="../slideLayouts/slideLayout305.xml"/><Relationship Id="rId12" Type="http://schemas.openxmlformats.org/officeDocument/2006/relationships/slideLayout" Target="../slideLayouts/slideLayout306.xml"/><Relationship Id="rId13" Type="http://schemas.openxmlformats.org/officeDocument/2006/relationships/slideLayout" Target="../slideLayouts/slideLayout307.xml"/><Relationship Id="rId14" Type="http://schemas.openxmlformats.org/officeDocument/2006/relationships/slideLayout" Target="../slideLayouts/slideLayout308.xml"/><Relationship Id="rId15" Type="http://schemas.openxmlformats.org/officeDocument/2006/relationships/slideLayout" Target="../slideLayouts/slideLayout309.xml"/><Relationship Id="rId16" Type="http://schemas.openxmlformats.org/officeDocument/2006/relationships/slideLayout" Target="../slideLayouts/slideLayout310.xml"/><Relationship Id="rId17" Type="http://schemas.openxmlformats.org/officeDocument/2006/relationships/slideLayout" Target="../slideLayouts/slideLayout311.xml"/><Relationship Id="rId18"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slideLayout" Target="../slideLayouts/slideLayout313.xml"/><Relationship Id="rId8" Type="http://schemas.openxmlformats.org/officeDocument/2006/relationships/slideLayout" Target="../slideLayouts/slideLayout314.xml"/><Relationship Id="rId9" Type="http://schemas.openxmlformats.org/officeDocument/2006/relationships/slideLayout" Target="../slideLayouts/slideLayout315.xml"/><Relationship Id="rId10" Type="http://schemas.openxmlformats.org/officeDocument/2006/relationships/slideLayout" Target="../slideLayouts/slideLayout316.xml"/><Relationship Id="rId11" Type="http://schemas.openxmlformats.org/officeDocument/2006/relationships/slideLayout" Target="../slideLayouts/slideLayout317.xml"/><Relationship Id="rId12" Type="http://schemas.openxmlformats.org/officeDocument/2006/relationships/slideLayout" Target="../slideLayouts/slideLayout318.xml"/><Relationship Id="rId13" Type="http://schemas.openxmlformats.org/officeDocument/2006/relationships/slideLayout" Target="../slideLayouts/slideLayout319.xml"/><Relationship Id="rId14" Type="http://schemas.openxmlformats.org/officeDocument/2006/relationships/slideLayout" Target="../slideLayouts/slideLayout320.xml"/><Relationship Id="rId15" Type="http://schemas.openxmlformats.org/officeDocument/2006/relationships/slideLayout" Target="../slideLayouts/slideLayout321.xml"/><Relationship Id="rId16" Type="http://schemas.openxmlformats.org/officeDocument/2006/relationships/slideLayout" Target="../slideLayouts/slideLayout322.xml"/><Relationship Id="rId17" Type="http://schemas.openxmlformats.org/officeDocument/2006/relationships/slideLayout" Target="../slideLayouts/slideLayout323.xml"/><Relationship Id="rId18" Type="http://schemas.openxmlformats.org/officeDocument/2006/relationships/slideLayout" Target="../slideLayouts/slideLayout324.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slideLayout" Target="../slideLayouts/slideLayout325.xml"/><Relationship Id="rId6" Type="http://schemas.openxmlformats.org/officeDocument/2006/relationships/slideLayout" Target="../slideLayouts/slideLayout326.xml"/><Relationship Id="rId7" Type="http://schemas.openxmlformats.org/officeDocument/2006/relationships/slideLayout" Target="../slideLayouts/slideLayout327.xml"/><Relationship Id="rId8" Type="http://schemas.openxmlformats.org/officeDocument/2006/relationships/slideLayout" Target="../slideLayouts/slideLayout328.xml"/><Relationship Id="rId9" Type="http://schemas.openxmlformats.org/officeDocument/2006/relationships/slideLayout" Target="../slideLayouts/slideLayout329.xml"/><Relationship Id="rId10" Type="http://schemas.openxmlformats.org/officeDocument/2006/relationships/slideLayout" Target="../slideLayouts/slideLayout330.xml"/><Relationship Id="rId11" Type="http://schemas.openxmlformats.org/officeDocument/2006/relationships/slideLayout" Target="../slideLayouts/slideLayout331.xml"/><Relationship Id="rId12" Type="http://schemas.openxmlformats.org/officeDocument/2006/relationships/slideLayout" Target="../slideLayouts/slideLayout332.xml"/><Relationship Id="rId13" Type="http://schemas.openxmlformats.org/officeDocument/2006/relationships/slideLayout" Target="../slideLayouts/slideLayout333.xml"/><Relationship Id="rId14" Type="http://schemas.openxmlformats.org/officeDocument/2006/relationships/slideLayout" Target="../slideLayouts/slideLayout334.xml"/><Relationship Id="rId15" Type="http://schemas.openxmlformats.org/officeDocument/2006/relationships/slideLayout" Target="../slideLayouts/slideLayout335.xml"/><Relationship Id="rId16" Type="http://schemas.openxmlformats.org/officeDocument/2006/relationships/slideLayout" Target="../slideLayouts/slideLayout336.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slideLayout" Target="../slideLayouts/slideLayout345.xml"/><Relationship Id="rId13" Type="http://schemas.openxmlformats.org/officeDocument/2006/relationships/slideLayout" Target="../slideLayouts/slideLayout346.xml"/><Relationship Id="rId14" Type="http://schemas.openxmlformats.org/officeDocument/2006/relationships/slideLayout" Target="../slideLayouts/slideLayout347.xml"/><Relationship Id="rId15" Type="http://schemas.openxmlformats.org/officeDocument/2006/relationships/slideLayout" Target="../slideLayouts/slideLayout348.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104.png"/><Relationship Id="rId3" Type="http://schemas.openxmlformats.org/officeDocument/2006/relationships/image" Target="../media/image105.png"/><Relationship Id="rId4" Type="http://schemas.openxmlformats.org/officeDocument/2006/relationships/slideLayout" Target="../slideLayouts/slideLayout349.xml"/><Relationship Id="rId5" Type="http://schemas.openxmlformats.org/officeDocument/2006/relationships/slideLayout" Target="../slideLayouts/slideLayout350.xml"/><Relationship Id="rId6" Type="http://schemas.openxmlformats.org/officeDocument/2006/relationships/slideLayout" Target="../slideLayouts/slideLayout351.xml"/><Relationship Id="rId7" Type="http://schemas.openxmlformats.org/officeDocument/2006/relationships/slideLayout" Target="../slideLayouts/slideLayout352.xml"/><Relationship Id="rId8" Type="http://schemas.openxmlformats.org/officeDocument/2006/relationships/slideLayout" Target="../slideLayouts/slideLayout353.xml"/><Relationship Id="rId9" Type="http://schemas.openxmlformats.org/officeDocument/2006/relationships/slideLayout" Target="../slideLayouts/slideLayout354.xml"/><Relationship Id="rId10" Type="http://schemas.openxmlformats.org/officeDocument/2006/relationships/slideLayout" Target="../slideLayouts/slideLayout355.xml"/><Relationship Id="rId11" Type="http://schemas.openxmlformats.org/officeDocument/2006/relationships/slideLayout" Target="../slideLayouts/slideLayout356.xml"/><Relationship Id="rId12" Type="http://schemas.openxmlformats.org/officeDocument/2006/relationships/slideLayout" Target="../slideLayouts/slideLayout357.xml"/><Relationship Id="rId13" Type="http://schemas.openxmlformats.org/officeDocument/2006/relationships/slideLayout" Target="../slideLayouts/slideLayout358.xml"/><Relationship Id="rId14" Type="http://schemas.openxmlformats.org/officeDocument/2006/relationships/slideLayout" Target="../slideLayouts/slideLayout359.xml"/><Relationship Id="rId15" Type="http://schemas.openxmlformats.org/officeDocument/2006/relationships/slideLayout" Target="../slideLayouts/slideLayout360.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8" descr=""/>
          <p:cNvPicPr/>
          <p:nvPr/>
        </p:nvPicPr>
        <p:blipFill>
          <a:blip r:embed="rId2"/>
          <a:stretch/>
        </p:blipFill>
        <p:spPr>
          <a:xfrm>
            <a:off x="7673400" y="0"/>
            <a:ext cx="4516920" cy="6856200"/>
          </a:xfrm>
          <a:prstGeom prst="rect">
            <a:avLst/>
          </a:prstGeom>
          <a:ln w="0">
            <a:noFill/>
          </a:ln>
        </p:spPr>
      </p:pic>
      <p:pic>
        <p:nvPicPr>
          <p:cNvPr id="1" name="Picture 6" descr=""/>
          <p:cNvPicPr/>
          <p:nvPr/>
        </p:nvPicPr>
        <p:blipFill>
          <a:blip r:embed="rId3"/>
          <a:stretch/>
        </p:blipFill>
        <p:spPr>
          <a:xfrm>
            <a:off x="289440" y="6023880"/>
            <a:ext cx="2226960" cy="620280"/>
          </a:xfrm>
          <a:prstGeom prst="rect">
            <a:avLst/>
          </a:prstGeom>
          <a:ln w="0">
            <a:noFill/>
          </a:ln>
        </p:spPr>
      </p:pic>
      <p:pic>
        <p:nvPicPr>
          <p:cNvPr id="2" name="Picture 4" descr=""/>
          <p:cNvPicPr/>
          <p:nvPr/>
        </p:nvPicPr>
        <p:blipFill>
          <a:blip r:embed="rId4">
            <a:extLst>
              <a:ext uri="{BEBA8EAE-BF5A-486C-A8C5-ECC9F3942E4B}">
                <a14:imgProps xmlns:a14="http://schemas.microsoft.com/office/drawing/2010/main">
                  <a14:imgLayer r:embed="rId5">
                    <a14:imgEffect>
                      <a14:brightnessContrast bright="12000"/>
                    </a14:imgEffect>
                  </a14:imgLayer>
                </a14:imgProps>
              </a:ext>
            </a:extLst>
          </a:blip>
          <a:srcRect l="0" t="11397" r="0" b="4790"/>
          <a:stretch/>
        </p:blipFill>
        <p:spPr>
          <a:xfrm>
            <a:off x="0" y="0"/>
            <a:ext cx="12283200" cy="6856200"/>
          </a:xfrm>
          <a:prstGeom prst="rect">
            <a:avLst/>
          </a:prstGeom>
          <a:ln w="0">
            <a:noFill/>
          </a:ln>
        </p:spPr>
      </p:pic>
      <p:pic>
        <p:nvPicPr>
          <p:cNvPr id="3" name="Picture 8" descr=""/>
          <p:cNvPicPr/>
          <p:nvPr/>
        </p:nvPicPr>
        <p:blipFill>
          <a:blip r:embed="rId6"/>
          <a:stretch/>
        </p:blipFill>
        <p:spPr>
          <a:xfrm>
            <a:off x="3002040" y="724680"/>
            <a:ext cx="6185880" cy="1720080"/>
          </a:xfrm>
          <a:prstGeom prst="rect">
            <a:avLst/>
          </a:prstGeom>
          <a:ln w="0">
            <a:noFill/>
          </a:ln>
        </p:spPr>
      </p:pic>
      <p:sp>
        <p:nvSpPr>
          <p:cNvPr id="4" name="PlaceHolder 1"/>
          <p:cNvSpPr>
            <a:spLocks noGrp="1"/>
          </p:cNvSpPr>
          <p:nvPr>
            <p:ph type="sldNum" idx="1"/>
          </p:nvPr>
        </p:nvSpPr>
        <p:spPr>
          <a:xfrm>
            <a:off x="10865160" y="63054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02DA6CB3-B5BB-4C3B-8D2C-FD0824872ED3}"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5"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6"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79" name="Picture 8" descr=""/>
          <p:cNvPicPr/>
          <p:nvPr/>
        </p:nvPicPr>
        <p:blipFill>
          <a:blip r:embed="rId2"/>
          <a:stretch/>
        </p:blipFill>
        <p:spPr>
          <a:xfrm>
            <a:off x="7673400" y="0"/>
            <a:ext cx="4516920" cy="6856200"/>
          </a:xfrm>
          <a:prstGeom prst="rect">
            <a:avLst/>
          </a:prstGeom>
          <a:ln w="0">
            <a:noFill/>
          </a:ln>
        </p:spPr>
      </p:pic>
      <p:pic>
        <p:nvPicPr>
          <p:cNvPr id="380" name="Picture 6" descr=""/>
          <p:cNvPicPr/>
          <p:nvPr/>
        </p:nvPicPr>
        <p:blipFill>
          <a:blip r:embed="rId3"/>
          <a:stretch/>
        </p:blipFill>
        <p:spPr>
          <a:xfrm>
            <a:off x="289440" y="6023880"/>
            <a:ext cx="2226960" cy="620280"/>
          </a:xfrm>
          <a:prstGeom prst="rect">
            <a:avLst/>
          </a:prstGeom>
          <a:ln w="0">
            <a:noFill/>
          </a:ln>
        </p:spPr>
      </p:pic>
      <p:sp>
        <p:nvSpPr>
          <p:cNvPr id="381" name="Rectangle 3"/>
          <p:cNvSpPr/>
          <p:nvPr/>
        </p:nvSpPr>
        <p:spPr>
          <a:xfrm>
            <a:off x="0" y="0"/>
            <a:ext cx="12190320" cy="6856200"/>
          </a:xfrm>
          <a:prstGeom prst="rect">
            <a:avLst/>
          </a:prstGeom>
          <a:solidFill>
            <a:srgbClr val="a1d72a"/>
          </a:solidFill>
          <a:ln>
            <a:noFill/>
          </a:ln>
        </p:spPr>
        <p:style>
          <a:lnRef idx="2">
            <a:schemeClr val="accent1">
              <a:shade val="50000"/>
            </a:schemeClr>
          </a:lnRef>
          <a:fillRef idx="1">
            <a:schemeClr val="accent1"/>
          </a:fillRef>
          <a:effectRef idx="0">
            <a:schemeClr val="accent1"/>
          </a:effectRef>
          <a:fontRef idx="minor"/>
        </p:style>
      </p:sp>
      <p:pic>
        <p:nvPicPr>
          <p:cNvPr id="382" name="Picture 7" descr=""/>
          <p:cNvPicPr/>
          <p:nvPr/>
        </p:nvPicPr>
        <p:blipFill>
          <a:blip r:embed="rId4"/>
          <a:stretch/>
        </p:blipFill>
        <p:spPr>
          <a:xfrm>
            <a:off x="0" y="0"/>
            <a:ext cx="12190320" cy="6856200"/>
          </a:xfrm>
          <a:prstGeom prst="rect">
            <a:avLst/>
          </a:prstGeom>
          <a:ln w="0">
            <a:noFill/>
          </a:ln>
        </p:spPr>
      </p:pic>
      <p:pic>
        <p:nvPicPr>
          <p:cNvPr id="383" name="Picture 10" descr=""/>
          <p:cNvPicPr/>
          <p:nvPr/>
        </p:nvPicPr>
        <p:blipFill>
          <a:blip r:embed="rId5"/>
          <a:stretch/>
        </p:blipFill>
        <p:spPr>
          <a:xfrm>
            <a:off x="3899160" y="1937160"/>
            <a:ext cx="4385520" cy="1222560"/>
          </a:xfrm>
          <a:prstGeom prst="rect">
            <a:avLst/>
          </a:prstGeom>
          <a:ln w="0">
            <a:noFill/>
          </a:ln>
        </p:spPr>
      </p:pic>
      <p:sp>
        <p:nvSpPr>
          <p:cNvPr id="3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38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22" name="Picture 8" descr=""/>
          <p:cNvPicPr/>
          <p:nvPr/>
        </p:nvPicPr>
        <p:blipFill>
          <a:blip r:embed="rId2"/>
          <a:stretch/>
        </p:blipFill>
        <p:spPr>
          <a:xfrm>
            <a:off x="7673400" y="0"/>
            <a:ext cx="4516920" cy="6856200"/>
          </a:xfrm>
          <a:prstGeom prst="rect">
            <a:avLst/>
          </a:prstGeom>
          <a:ln w="0">
            <a:noFill/>
          </a:ln>
        </p:spPr>
      </p:pic>
      <p:pic>
        <p:nvPicPr>
          <p:cNvPr id="423" name="Picture 6" descr=""/>
          <p:cNvPicPr/>
          <p:nvPr/>
        </p:nvPicPr>
        <p:blipFill>
          <a:blip r:embed="rId3"/>
          <a:stretch/>
        </p:blipFill>
        <p:spPr>
          <a:xfrm>
            <a:off x="289440" y="6023880"/>
            <a:ext cx="2226960" cy="620280"/>
          </a:xfrm>
          <a:prstGeom prst="rect">
            <a:avLst/>
          </a:prstGeom>
          <a:ln w="0">
            <a:noFill/>
          </a:ln>
        </p:spPr>
      </p:pic>
      <p:sp>
        <p:nvSpPr>
          <p:cNvPr id="424" name="Rectangle 3"/>
          <p:cNvSpPr/>
          <p:nvPr/>
        </p:nvSpPr>
        <p:spPr>
          <a:xfrm>
            <a:off x="0" y="0"/>
            <a:ext cx="12190320" cy="6856200"/>
          </a:xfrm>
          <a:prstGeom prst="rect">
            <a:avLst/>
          </a:prstGeom>
          <a:solidFill>
            <a:srgbClr val="7600aa"/>
          </a:solidFill>
          <a:ln>
            <a:noFill/>
          </a:ln>
        </p:spPr>
        <p:style>
          <a:lnRef idx="2">
            <a:schemeClr val="accent1">
              <a:shade val="50000"/>
            </a:schemeClr>
          </a:lnRef>
          <a:fillRef idx="1">
            <a:schemeClr val="accent1"/>
          </a:fillRef>
          <a:effectRef idx="0">
            <a:schemeClr val="accent1"/>
          </a:effectRef>
          <a:fontRef idx="minor"/>
        </p:style>
      </p:sp>
      <p:pic>
        <p:nvPicPr>
          <p:cNvPr id="425" name="Picture 7" descr=""/>
          <p:cNvPicPr/>
          <p:nvPr/>
        </p:nvPicPr>
        <p:blipFill>
          <a:blip r:embed="rId4">
            <a:alphaModFix amt="49000"/>
          </a:blip>
          <a:stretch/>
        </p:blipFill>
        <p:spPr>
          <a:xfrm>
            <a:off x="0" y="0"/>
            <a:ext cx="12190320" cy="6856200"/>
          </a:xfrm>
          <a:prstGeom prst="rect">
            <a:avLst/>
          </a:prstGeom>
          <a:ln w="0">
            <a:noFill/>
          </a:ln>
        </p:spPr>
      </p:pic>
      <p:pic>
        <p:nvPicPr>
          <p:cNvPr id="426" name="Picture 10" descr=""/>
          <p:cNvPicPr/>
          <p:nvPr/>
        </p:nvPicPr>
        <p:blipFill>
          <a:blip r:embed="rId5"/>
          <a:stretch/>
        </p:blipFill>
        <p:spPr>
          <a:xfrm>
            <a:off x="3899160" y="1937160"/>
            <a:ext cx="4385520" cy="1222560"/>
          </a:xfrm>
          <a:prstGeom prst="rect">
            <a:avLst/>
          </a:prstGeom>
          <a:ln w="0">
            <a:noFill/>
          </a:ln>
        </p:spPr>
      </p:pic>
      <p:sp>
        <p:nvSpPr>
          <p:cNvPr id="4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42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65" name="Picture 8" descr=""/>
          <p:cNvPicPr/>
          <p:nvPr/>
        </p:nvPicPr>
        <p:blipFill>
          <a:blip r:embed="rId2"/>
          <a:stretch/>
        </p:blipFill>
        <p:spPr>
          <a:xfrm>
            <a:off x="7673400" y="0"/>
            <a:ext cx="4516920" cy="6856200"/>
          </a:xfrm>
          <a:prstGeom prst="rect">
            <a:avLst/>
          </a:prstGeom>
          <a:ln w="0">
            <a:noFill/>
          </a:ln>
        </p:spPr>
      </p:pic>
      <p:pic>
        <p:nvPicPr>
          <p:cNvPr id="466" name="Picture 6" descr=""/>
          <p:cNvPicPr/>
          <p:nvPr/>
        </p:nvPicPr>
        <p:blipFill>
          <a:blip r:embed="rId3"/>
          <a:stretch/>
        </p:blipFill>
        <p:spPr>
          <a:xfrm>
            <a:off x="289440" y="6023880"/>
            <a:ext cx="2226960" cy="620280"/>
          </a:xfrm>
          <a:prstGeom prst="rect">
            <a:avLst/>
          </a:prstGeom>
          <a:ln w="0">
            <a:noFill/>
          </a:ln>
        </p:spPr>
      </p:pic>
      <p:sp>
        <p:nvSpPr>
          <p:cNvPr id="467" name="Rectangle 3"/>
          <p:cNvSpPr/>
          <p:nvPr/>
        </p:nvSpPr>
        <p:spPr>
          <a:xfrm>
            <a:off x="0" y="0"/>
            <a:ext cx="12190320" cy="6856200"/>
          </a:xfrm>
          <a:prstGeom prst="rect">
            <a:avLst/>
          </a:prstGeom>
          <a:solidFill>
            <a:srgbClr val="c70041"/>
          </a:solidFill>
          <a:ln>
            <a:noFill/>
          </a:ln>
        </p:spPr>
        <p:style>
          <a:lnRef idx="2">
            <a:schemeClr val="accent1">
              <a:shade val="50000"/>
            </a:schemeClr>
          </a:lnRef>
          <a:fillRef idx="1">
            <a:schemeClr val="accent1"/>
          </a:fillRef>
          <a:effectRef idx="0">
            <a:schemeClr val="accent1"/>
          </a:effectRef>
          <a:fontRef idx="minor"/>
        </p:style>
      </p:sp>
      <p:pic>
        <p:nvPicPr>
          <p:cNvPr id="468" name="Picture 7" descr=""/>
          <p:cNvPicPr/>
          <p:nvPr/>
        </p:nvPicPr>
        <p:blipFill>
          <a:blip r:embed="rId4">
            <a:alphaModFix amt="75000"/>
          </a:blip>
          <a:stretch/>
        </p:blipFill>
        <p:spPr>
          <a:xfrm>
            <a:off x="0" y="0"/>
            <a:ext cx="12190320" cy="6856200"/>
          </a:xfrm>
          <a:prstGeom prst="rect">
            <a:avLst/>
          </a:prstGeom>
          <a:ln w="0">
            <a:noFill/>
          </a:ln>
        </p:spPr>
      </p:pic>
      <p:pic>
        <p:nvPicPr>
          <p:cNvPr id="469" name="Picture 10" descr=""/>
          <p:cNvPicPr/>
          <p:nvPr/>
        </p:nvPicPr>
        <p:blipFill>
          <a:blip r:embed="rId5"/>
          <a:stretch/>
        </p:blipFill>
        <p:spPr>
          <a:xfrm>
            <a:off x="3899160" y="1937160"/>
            <a:ext cx="4385520" cy="1222560"/>
          </a:xfrm>
          <a:prstGeom prst="rect">
            <a:avLst/>
          </a:prstGeom>
          <a:ln w="0">
            <a:noFill/>
          </a:ln>
        </p:spPr>
      </p:pic>
      <p:sp>
        <p:nvSpPr>
          <p:cNvPr id="4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47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08" name="Picture 8" descr=""/>
          <p:cNvPicPr/>
          <p:nvPr/>
        </p:nvPicPr>
        <p:blipFill>
          <a:blip r:embed="rId2"/>
          <a:stretch/>
        </p:blipFill>
        <p:spPr>
          <a:xfrm>
            <a:off x="7673400" y="0"/>
            <a:ext cx="4516920" cy="6856200"/>
          </a:xfrm>
          <a:prstGeom prst="rect">
            <a:avLst/>
          </a:prstGeom>
          <a:ln w="0">
            <a:noFill/>
          </a:ln>
        </p:spPr>
      </p:pic>
      <p:pic>
        <p:nvPicPr>
          <p:cNvPr id="509" name="Picture 6" descr=""/>
          <p:cNvPicPr/>
          <p:nvPr/>
        </p:nvPicPr>
        <p:blipFill>
          <a:blip r:embed="rId3"/>
          <a:stretch/>
        </p:blipFill>
        <p:spPr>
          <a:xfrm>
            <a:off x="289440" y="6023880"/>
            <a:ext cx="2226960" cy="620280"/>
          </a:xfrm>
          <a:prstGeom prst="rect">
            <a:avLst/>
          </a:prstGeom>
          <a:ln w="0">
            <a:noFill/>
          </a:ln>
        </p:spPr>
      </p:pic>
      <p:sp>
        <p:nvSpPr>
          <p:cNvPr id="510" name="Rectangle 3"/>
          <p:cNvSpPr/>
          <p:nvPr/>
        </p:nvSpPr>
        <p:spPr>
          <a:xfrm>
            <a:off x="0" y="0"/>
            <a:ext cx="12190320" cy="6856200"/>
          </a:xfrm>
          <a:prstGeom prst="rect">
            <a:avLst/>
          </a:prstGeom>
          <a:solidFill>
            <a:srgbClr val="004961"/>
          </a:solidFill>
          <a:ln>
            <a:noFill/>
          </a:ln>
        </p:spPr>
        <p:style>
          <a:lnRef idx="2">
            <a:schemeClr val="accent1">
              <a:shade val="50000"/>
            </a:schemeClr>
          </a:lnRef>
          <a:fillRef idx="1">
            <a:schemeClr val="accent1"/>
          </a:fillRef>
          <a:effectRef idx="0">
            <a:schemeClr val="accent1"/>
          </a:effectRef>
          <a:fontRef idx="minor"/>
        </p:style>
      </p:sp>
      <p:pic>
        <p:nvPicPr>
          <p:cNvPr id="511" name="Picture 7" descr=""/>
          <p:cNvPicPr/>
          <p:nvPr/>
        </p:nvPicPr>
        <p:blipFill>
          <a:blip r:embed="rId4">
            <a:alphaModFix amt="39000"/>
          </a:blip>
          <a:stretch/>
        </p:blipFill>
        <p:spPr>
          <a:xfrm>
            <a:off x="0" y="0"/>
            <a:ext cx="12190320" cy="6856200"/>
          </a:xfrm>
          <a:prstGeom prst="rect">
            <a:avLst/>
          </a:prstGeom>
          <a:ln w="0">
            <a:noFill/>
          </a:ln>
        </p:spPr>
      </p:pic>
      <p:pic>
        <p:nvPicPr>
          <p:cNvPr id="512" name="Picture 10" descr=""/>
          <p:cNvPicPr/>
          <p:nvPr/>
        </p:nvPicPr>
        <p:blipFill>
          <a:blip r:embed="rId5"/>
          <a:stretch/>
        </p:blipFill>
        <p:spPr>
          <a:xfrm>
            <a:off x="3899160" y="1937160"/>
            <a:ext cx="4385520" cy="1222560"/>
          </a:xfrm>
          <a:prstGeom prst="rect">
            <a:avLst/>
          </a:prstGeom>
          <a:ln w="0">
            <a:noFill/>
          </a:ln>
        </p:spPr>
      </p:pic>
      <p:sp>
        <p:nvSpPr>
          <p:cNvPr id="5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51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51" name="Picture 8" descr=""/>
          <p:cNvPicPr/>
          <p:nvPr/>
        </p:nvPicPr>
        <p:blipFill>
          <a:blip r:embed="rId2"/>
          <a:stretch/>
        </p:blipFill>
        <p:spPr>
          <a:xfrm>
            <a:off x="7673400" y="0"/>
            <a:ext cx="4516920" cy="6856200"/>
          </a:xfrm>
          <a:prstGeom prst="rect">
            <a:avLst/>
          </a:prstGeom>
          <a:ln w="0">
            <a:noFill/>
          </a:ln>
        </p:spPr>
      </p:pic>
      <p:pic>
        <p:nvPicPr>
          <p:cNvPr id="552" name="Picture 6" descr=""/>
          <p:cNvPicPr/>
          <p:nvPr/>
        </p:nvPicPr>
        <p:blipFill>
          <a:blip r:embed="rId3"/>
          <a:stretch/>
        </p:blipFill>
        <p:spPr>
          <a:xfrm>
            <a:off x="289440" y="6023880"/>
            <a:ext cx="2226960" cy="620280"/>
          </a:xfrm>
          <a:prstGeom prst="rect">
            <a:avLst/>
          </a:prstGeom>
          <a:ln w="0">
            <a:noFill/>
          </a:ln>
        </p:spPr>
      </p:pic>
      <p:sp>
        <p:nvSpPr>
          <p:cNvPr id="553" name="Rectangle 14"/>
          <p:cNvSpPr/>
          <p:nvPr/>
        </p:nvSpPr>
        <p:spPr>
          <a:xfrm>
            <a:off x="0" y="0"/>
            <a:ext cx="5860080" cy="6856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554" name="Picture 15" descr=""/>
          <p:cNvPicPr/>
          <p:nvPr/>
        </p:nvPicPr>
        <p:blipFill>
          <a:blip r:embed="rId4">
            <a:alphaModFix amt="55000"/>
          </a:blip>
          <a:srcRect l="28124" t="0" r="23794" b="0"/>
          <a:stretch/>
        </p:blipFill>
        <p:spPr>
          <a:xfrm>
            <a:off x="0" y="0"/>
            <a:ext cx="5860080" cy="6856200"/>
          </a:xfrm>
          <a:prstGeom prst="rect">
            <a:avLst/>
          </a:prstGeom>
          <a:ln w="0">
            <a:noFill/>
          </a:ln>
        </p:spPr>
      </p:pic>
      <p:sp>
        <p:nvSpPr>
          <p:cNvPr id="555" name="Straight Connector 11"/>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556" name="Picture 18" descr=""/>
          <p:cNvPicPr/>
          <p:nvPr/>
        </p:nvPicPr>
        <p:blipFill>
          <a:blip r:embed="rId5"/>
          <a:stretch/>
        </p:blipFill>
        <p:spPr>
          <a:xfrm>
            <a:off x="289440" y="6023880"/>
            <a:ext cx="2226960" cy="620280"/>
          </a:xfrm>
          <a:prstGeom prst="rect">
            <a:avLst/>
          </a:prstGeom>
          <a:ln w="0">
            <a:noFill/>
          </a:ln>
        </p:spPr>
      </p:pic>
      <p:sp>
        <p:nvSpPr>
          <p:cNvPr id="557" name="PlaceHolder 1"/>
          <p:cNvSpPr>
            <a:spLocks noGrp="1"/>
          </p:cNvSpPr>
          <p:nvPr>
            <p:ph type="ftr" idx="18"/>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558"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559"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a:t>
            </a:r>
            <a:r>
              <a:rPr b="0" lang="en-CA" sz="3200" spc="-1" strike="noStrike">
                <a:latin typeface="Arial"/>
              </a:rPr>
              <a:t>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a:t>
            </a:r>
            <a:r>
              <a:rPr b="0" lang="en-CA" sz="2000" spc="-1" strike="noStrike">
                <a:latin typeface="Arial"/>
              </a:rPr>
              <a:t>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96" name="Picture 8" descr=""/>
          <p:cNvPicPr/>
          <p:nvPr/>
        </p:nvPicPr>
        <p:blipFill>
          <a:blip r:embed="rId2"/>
          <a:stretch/>
        </p:blipFill>
        <p:spPr>
          <a:xfrm>
            <a:off x="7673400" y="0"/>
            <a:ext cx="4516920" cy="6856200"/>
          </a:xfrm>
          <a:prstGeom prst="rect">
            <a:avLst/>
          </a:prstGeom>
          <a:ln w="0">
            <a:noFill/>
          </a:ln>
        </p:spPr>
      </p:pic>
      <p:pic>
        <p:nvPicPr>
          <p:cNvPr id="597" name="Picture 6" descr=""/>
          <p:cNvPicPr/>
          <p:nvPr/>
        </p:nvPicPr>
        <p:blipFill>
          <a:blip r:embed="rId3"/>
          <a:stretch/>
        </p:blipFill>
        <p:spPr>
          <a:xfrm>
            <a:off x="289440" y="6023880"/>
            <a:ext cx="2226960" cy="620280"/>
          </a:xfrm>
          <a:prstGeom prst="rect">
            <a:avLst/>
          </a:prstGeom>
          <a:ln w="0">
            <a:noFill/>
          </a:ln>
        </p:spPr>
      </p:pic>
      <p:sp>
        <p:nvSpPr>
          <p:cNvPr id="598" name="Rectangle 13"/>
          <p:cNvSpPr/>
          <p:nvPr/>
        </p:nvSpPr>
        <p:spPr>
          <a:xfrm>
            <a:off x="0" y="0"/>
            <a:ext cx="5860080" cy="6856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599" name="Picture 14" descr=""/>
          <p:cNvPicPr/>
          <p:nvPr/>
        </p:nvPicPr>
        <p:blipFill>
          <a:blip r:embed="rId4">
            <a:alphaModFix amt="55000"/>
          </a:blip>
          <a:srcRect l="28124" t="0" r="23794" b="0"/>
          <a:stretch/>
        </p:blipFill>
        <p:spPr>
          <a:xfrm>
            <a:off x="-12600" y="0"/>
            <a:ext cx="5860080" cy="6856200"/>
          </a:xfrm>
          <a:prstGeom prst="rect">
            <a:avLst/>
          </a:prstGeom>
          <a:ln w="0">
            <a:noFill/>
          </a:ln>
        </p:spPr>
      </p:pic>
      <p:sp>
        <p:nvSpPr>
          <p:cNvPr id="600" name="Straight Connector 15"/>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601" name="Picture 19" descr=""/>
          <p:cNvPicPr/>
          <p:nvPr/>
        </p:nvPicPr>
        <p:blipFill>
          <a:blip r:embed="rId5"/>
          <a:stretch/>
        </p:blipFill>
        <p:spPr>
          <a:xfrm>
            <a:off x="289440" y="6023880"/>
            <a:ext cx="2226960" cy="620280"/>
          </a:xfrm>
          <a:prstGeom prst="rect">
            <a:avLst/>
          </a:prstGeom>
          <a:ln w="0">
            <a:noFill/>
          </a:ln>
        </p:spPr>
      </p:pic>
      <p:sp>
        <p:nvSpPr>
          <p:cNvPr id="602" name="PlaceHolder 1"/>
          <p:cNvSpPr>
            <a:spLocks noGrp="1"/>
          </p:cNvSpPr>
          <p:nvPr>
            <p:ph type="ftr" idx="19"/>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603"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604"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41" name="Picture 8" descr=""/>
          <p:cNvPicPr/>
          <p:nvPr/>
        </p:nvPicPr>
        <p:blipFill>
          <a:blip r:embed="rId2"/>
          <a:stretch/>
        </p:blipFill>
        <p:spPr>
          <a:xfrm>
            <a:off x="7673400" y="0"/>
            <a:ext cx="4516920" cy="6856200"/>
          </a:xfrm>
          <a:prstGeom prst="rect">
            <a:avLst/>
          </a:prstGeom>
          <a:ln w="0">
            <a:noFill/>
          </a:ln>
        </p:spPr>
      </p:pic>
      <p:pic>
        <p:nvPicPr>
          <p:cNvPr id="642" name="Picture 6" descr=""/>
          <p:cNvPicPr/>
          <p:nvPr/>
        </p:nvPicPr>
        <p:blipFill>
          <a:blip r:embed="rId3"/>
          <a:stretch/>
        </p:blipFill>
        <p:spPr>
          <a:xfrm>
            <a:off x="289440" y="6023880"/>
            <a:ext cx="2226960" cy="620280"/>
          </a:xfrm>
          <a:prstGeom prst="rect">
            <a:avLst/>
          </a:prstGeom>
          <a:ln w="0">
            <a:noFill/>
          </a:ln>
        </p:spPr>
      </p:pic>
      <p:sp>
        <p:nvSpPr>
          <p:cNvPr id="643" name="Rectangle 14"/>
          <p:cNvSpPr/>
          <p:nvPr/>
        </p:nvSpPr>
        <p:spPr>
          <a:xfrm>
            <a:off x="0" y="0"/>
            <a:ext cx="5860080" cy="6856200"/>
          </a:xfrm>
          <a:prstGeom prst="rect">
            <a:avLst/>
          </a:prstGeom>
          <a:solidFill>
            <a:srgbClr val="ff7c20"/>
          </a:solidFill>
          <a:ln>
            <a:noFill/>
          </a:ln>
        </p:spPr>
        <p:style>
          <a:lnRef idx="2">
            <a:schemeClr val="accent1">
              <a:shade val="50000"/>
            </a:schemeClr>
          </a:lnRef>
          <a:fillRef idx="1">
            <a:schemeClr val="accent1"/>
          </a:fillRef>
          <a:effectRef idx="0">
            <a:schemeClr val="accent1"/>
          </a:effectRef>
          <a:fontRef idx="minor"/>
        </p:style>
      </p:sp>
      <p:pic>
        <p:nvPicPr>
          <p:cNvPr id="644" name="Picture 15" descr=""/>
          <p:cNvPicPr/>
          <p:nvPr/>
        </p:nvPicPr>
        <p:blipFill>
          <a:blip r:embed="rId4">
            <a:alphaModFix amt="55000"/>
          </a:blip>
          <a:srcRect l="28124" t="0" r="23794" b="0"/>
          <a:stretch/>
        </p:blipFill>
        <p:spPr>
          <a:xfrm>
            <a:off x="0" y="0"/>
            <a:ext cx="5860080" cy="6856200"/>
          </a:xfrm>
          <a:prstGeom prst="rect">
            <a:avLst/>
          </a:prstGeom>
          <a:ln w="0">
            <a:noFill/>
          </a:ln>
        </p:spPr>
      </p:pic>
      <p:sp>
        <p:nvSpPr>
          <p:cNvPr id="645" name="Straight Connector 11"/>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646" name="Picture 18" descr=""/>
          <p:cNvPicPr/>
          <p:nvPr/>
        </p:nvPicPr>
        <p:blipFill>
          <a:blip r:embed="rId5"/>
          <a:stretch/>
        </p:blipFill>
        <p:spPr>
          <a:xfrm>
            <a:off x="289440" y="6023880"/>
            <a:ext cx="2226960" cy="620280"/>
          </a:xfrm>
          <a:prstGeom prst="rect">
            <a:avLst/>
          </a:prstGeom>
          <a:ln w="0">
            <a:noFill/>
          </a:ln>
        </p:spPr>
      </p:pic>
      <p:sp>
        <p:nvSpPr>
          <p:cNvPr id="647" name="PlaceHolder 1"/>
          <p:cNvSpPr>
            <a:spLocks noGrp="1"/>
          </p:cNvSpPr>
          <p:nvPr>
            <p:ph type="ftr" idx="20"/>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648"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649"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86" name="Picture 8" descr=""/>
          <p:cNvPicPr/>
          <p:nvPr/>
        </p:nvPicPr>
        <p:blipFill>
          <a:blip r:embed="rId2"/>
          <a:stretch/>
        </p:blipFill>
        <p:spPr>
          <a:xfrm>
            <a:off x="7673400" y="0"/>
            <a:ext cx="4516920" cy="6856200"/>
          </a:xfrm>
          <a:prstGeom prst="rect">
            <a:avLst/>
          </a:prstGeom>
          <a:ln w="0">
            <a:noFill/>
          </a:ln>
        </p:spPr>
      </p:pic>
      <p:pic>
        <p:nvPicPr>
          <p:cNvPr id="687" name="Picture 6" descr=""/>
          <p:cNvPicPr/>
          <p:nvPr/>
        </p:nvPicPr>
        <p:blipFill>
          <a:blip r:embed="rId3"/>
          <a:stretch/>
        </p:blipFill>
        <p:spPr>
          <a:xfrm>
            <a:off x="289440" y="6023880"/>
            <a:ext cx="2226960" cy="620280"/>
          </a:xfrm>
          <a:prstGeom prst="rect">
            <a:avLst/>
          </a:prstGeom>
          <a:ln w="0">
            <a:noFill/>
          </a:ln>
        </p:spPr>
      </p:pic>
      <p:sp>
        <p:nvSpPr>
          <p:cNvPr id="688" name="Rectangle 13"/>
          <p:cNvSpPr/>
          <p:nvPr/>
        </p:nvSpPr>
        <p:spPr>
          <a:xfrm>
            <a:off x="0" y="0"/>
            <a:ext cx="5860080" cy="6856200"/>
          </a:xfrm>
          <a:prstGeom prst="rect">
            <a:avLst/>
          </a:prstGeom>
          <a:solidFill>
            <a:srgbClr val="ff7c20"/>
          </a:solidFill>
          <a:ln>
            <a:noFill/>
          </a:ln>
        </p:spPr>
        <p:style>
          <a:lnRef idx="2">
            <a:schemeClr val="accent1">
              <a:shade val="50000"/>
            </a:schemeClr>
          </a:lnRef>
          <a:fillRef idx="1">
            <a:schemeClr val="accent1"/>
          </a:fillRef>
          <a:effectRef idx="0">
            <a:schemeClr val="accent1"/>
          </a:effectRef>
          <a:fontRef idx="minor"/>
        </p:style>
      </p:sp>
      <p:pic>
        <p:nvPicPr>
          <p:cNvPr id="689" name="Picture 14" descr=""/>
          <p:cNvPicPr/>
          <p:nvPr/>
        </p:nvPicPr>
        <p:blipFill>
          <a:blip r:embed="rId4">
            <a:alphaModFix amt="55000"/>
          </a:blip>
          <a:srcRect l="28124" t="0" r="23794" b="0"/>
          <a:stretch/>
        </p:blipFill>
        <p:spPr>
          <a:xfrm>
            <a:off x="0" y="0"/>
            <a:ext cx="5860080" cy="6856200"/>
          </a:xfrm>
          <a:prstGeom prst="rect">
            <a:avLst/>
          </a:prstGeom>
          <a:ln w="0">
            <a:noFill/>
          </a:ln>
        </p:spPr>
      </p:pic>
      <p:sp>
        <p:nvSpPr>
          <p:cNvPr id="690" name="Straight Connector 15"/>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691" name="Picture 19" descr=""/>
          <p:cNvPicPr/>
          <p:nvPr/>
        </p:nvPicPr>
        <p:blipFill>
          <a:blip r:embed="rId5"/>
          <a:stretch/>
        </p:blipFill>
        <p:spPr>
          <a:xfrm>
            <a:off x="289440" y="6023880"/>
            <a:ext cx="2226960" cy="620280"/>
          </a:xfrm>
          <a:prstGeom prst="rect">
            <a:avLst/>
          </a:prstGeom>
          <a:ln w="0">
            <a:noFill/>
          </a:ln>
        </p:spPr>
      </p:pic>
      <p:sp>
        <p:nvSpPr>
          <p:cNvPr id="692" name="PlaceHolder 1"/>
          <p:cNvSpPr>
            <a:spLocks noGrp="1"/>
          </p:cNvSpPr>
          <p:nvPr>
            <p:ph type="ftr" idx="21"/>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693"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694"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31" name="Picture 8" descr=""/>
          <p:cNvPicPr/>
          <p:nvPr/>
        </p:nvPicPr>
        <p:blipFill>
          <a:blip r:embed="rId2"/>
          <a:stretch/>
        </p:blipFill>
        <p:spPr>
          <a:xfrm>
            <a:off x="7673400" y="0"/>
            <a:ext cx="4516920" cy="6856200"/>
          </a:xfrm>
          <a:prstGeom prst="rect">
            <a:avLst/>
          </a:prstGeom>
          <a:ln w="0">
            <a:noFill/>
          </a:ln>
        </p:spPr>
      </p:pic>
      <p:pic>
        <p:nvPicPr>
          <p:cNvPr id="732" name="Picture 6" descr=""/>
          <p:cNvPicPr/>
          <p:nvPr/>
        </p:nvPicPr>
        <p:blipFill>
          <a:blip r:embed="rId3"/>
          <a:stretch/>
        </p:blipFill>
        <p:spPr>
          <a:xfrm>
            <a:off x="289440" y="6023880"/>
            <a:ext cx="2226960" cy="620280"/>
          </a:xfrm>
          <a:prstGeom prst="rect">
            <a:avLst/>
          </a:prstGeom>
          <a:ln w="0">
            <a:noFill/>
          </a:ln>
        </p:spPr>
      </p:pic>
      <p:sp>
        <p:nvSpPr>
          <p:cNvPr id="733" name="Rectangle 14"/>
          <p:cNvSpPr/>
          <p:nvPr/>
        </p:nvSpPr>
        <p:spPr>
          <a:xfrm>
            <a:off x="0" y="0"/>
            <a:ext cx="5860080" cy="6856200"/>
          </a:xfrm>
          <a:prstGeom prst="rect">
            <a:avLst/>
          </a:prstGeom>
          <a:solidFill>
            <a:srgbClr val="f300bd"/>
          </a:solidFill>
          <a:ln>
            <a:noFill/>
          </a:ln>
        </p:spPr>
        <p:style>
          <a:lnRef idx="2">
            <a:schemeClr val="accent1">
              <a:shade val="50000"/>
            </a:schemeClr>
          </a:lnRef>
          <a:fillRef idx="1">
            <a:schemeClr val="accent1"/>
          </a:fillRef>
          <a:effectRef idx="0">
            <a:schemeClr val="accent1"/>
          </a:effectRef>
          <a:fontRef idx="minor"/>
        </p:style>
      </p:sp>
      <p:pic>
        <p:nvPicPr>
          <p:cNvPr id="734" name="Picture 15" descr=""/>
          <p:cNvPicPr/>
          <p:nvPr/>
        </p:nvPicPr>
        <p:blipFill>
          <a:blip r:embed="rId4">
            <a:alphaModFix amt="86000"/>
          </a:blip>
          <a:srcRect l="28124" t="0" r="23794" b="0"/>
          <a:stretch/>
        </p:blipFill>
        <p:spPr>
          <a:xfrm>
            <a:off x="0" y="0"/>
            <a:ext cx="5860080" cy="6856200"/>
          </a:xfrm>
          <a:prstGeom prst="rect">
            <a:avLst/>
          </a:prstGeom>
          <a:ln w="0">
            <a:noFill/>
          </a:ln>
        </p:spPr>
      </p:pic>
      <p:sp>
        <p:nvSpPr>
          <p:cNvPr id="735" name="Straight Connector 11"/>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736" name="Picture 18" descr=""/>
          <p:cNvPicPr/>
          <p:nvPr/>
        </p:nvPicPr>
        <p:blipFill>
          <a:blip r:embed="rId5"/>
          <a:stretch/>
        </p:blipFill>
        <p:spPr>
          <a:xfrm>
            <a:off x="289440" y="6023880"/>
            <a:ext cx="2226960" cy="620280"/>
          </a:xfrm>
          <a:prstGeom prst="rect">
            <a:avLst/>
          </a:prstGeom>
          <a:ln w="0">
            <a:noFill/>
          </a:ln>
        </p:spPr>
      </p:pic>
      <p:sp>
        <p:nvSpPr>
          <p:cNvPr id="737" name="PlaceHolder 1"/>
          <p:cNvSpPr>
            <a:spLocks noGrp="1"/>
          </p:cNvSpPr>
          <p:nvPr>
            <p:ph type="ftr" idx="22"/>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738"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739"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a:t>
            </a:r>
            <a:r>
              <a:rPr b="0" lang="en-CA" sz="3200" spc="-1" strike="noStrike">
                <a:latin typeface="Arial"/>
              </a:rPr>
              <a:t>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a:t>
            </a:r>
            <a:r>
              <a:rPr b="0" lang="en-CA" sz="2000" spc="-1" strike="noStrike">
                <a:latin typeface="Arial"/>
              </a:rPr>
              <a:t>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76" name="Picture 8" descr=""/>
          <p:cNvPicPr/>
          <p:nvPr/>
        </p:nvPicPr>
        <p:blipFill>
          <a:blip r:embed="rId2"/>
          <a:stretch/>
        </p:blipFill>
        <p:spPr>
          <a:xfrm>
            <a:off x="7673400" y="0"/>
            <a:ext cx="4516920" cy="6856200"/>
          </a:xfrm>
          <a:prstGeom prst="rect">
            <a:avLst/>
          </a:prstGeom>
          <a:ln w="0">
            <a:noFill/>
          </a:ln>
        </p:spPr>
      </p:pic>
      <p:pic>
        <p:nvPicPr>
          <p:cNvPr id="777" name="Picture 6" descr=""/>
          <p:cNvPicPr/>
          <p:nvPr/>
        </p:nvPicPr>
        <p:blipFill>
          <a:blip r:embed="rId3"/>
          <a:stretch/>
        </p:blipFill>
        <p:spPr>
          <a:xfrm>
            <a:off x="289440" y="6023880"/>
            <a:ext cx="2226960" cy="620280"/>
          </a:xfrm>
          <a:prstGeom prst="rect">
            <a:avLst/>
          </a:prstGeom>
          <a:ln w="0">
            <a:noFill/>
          </a:ln>
        </p:spPr>
      </p:pic>
      <p:sp>
        <p:nvSpPr>
          <p:cNvPr id="778" name="Rectangle 13"/>
          <p:cNvSpPr/>
          <p:nvPr/>
        </p:nvSpPr>
        <p:spPr>
          <a:xfrm>
            <a:off x="0" y="0"/>
            <a:ext cx="5860080" cy="6856200"/>
          </a:xfrm>
          <a:prstGeom prst="rect">
            <a:avLst/>
          </a:prstGeom>
          <a:solidFill>
            <a:srgbClr val="f300bd"/>
          </a:solidFill>
          <a:ln>
            <a:noFill/>
          </a:ln>
        </p:spPr>
        <p:style>
          <a:lnRef idx="2">
            <a:schemeClr val="accent1">
              <a:shade val="50000"/>
            </a:schemeClr>
          </a:lnRef>
          <a:fillRef idx="1">
            <a:schemeClr val="accent1"/>
          </a:fillRef>
          <a:effectRef idx="0">
            <a:schemeClr val="accent1"/>
          </a:effectRef>
          <a:fontRef idx="minor"/>
        </p:style>
      </p:sp>
      <p:pic>
        <p:nvPicPr>
          <p:cNvPr id="779" name="Picture 14" descr=""/>
          <p:cNvPicPr/>
          <p:nvPr/>
        </p:nvPicPr>
        <p:blipFill>
          <a:blip r:embed="rId4">
            <a:alphaModFix amt="86000"/>
          </a:blip>
          <a:srcRect l="28124" t="0" r="23794" b="0"/>
          <a:stretch/>
        </p:blipFill>
        <p:spPr>
          <a:xfrm>
            <a:off x="0" y="0"/>
            <a:ext cx="5860080" cy="6856200"/>
          </a:xfrm>
          <a:prstGeom prst="rect">
            <a:avLst/>
          </a:prstGeom>
          <a:ln w="0">
            <a:noFill/>
          </a:ln>
        </p:spPr>
      </p:pic>
      <p:sp>
        <p:nvSpPr>
          <p:cNvPr id="780" name="Straight Connector 15"/>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781" name="Picture 19" descr=""/>
          <p:cNvPicPr/>
          <p:nvPr/>
        </p:nvPicPr>
        <p:blipFill>
          <a:blip r:embed="rId5"/>
          <a:stretch/>
        </p:blipFill>
        <p:spPr>
          <a:xfrm>
            <a:off x="289440" y="6023880"/>
            <a:ext cx="2226960" cy="620280"/>
          </a:xfrm>
          <a:prstGeom prst="rect">
            <a:avLst/>
          </a:prstGeom>
          <a:ln w="0">
            <a:noFill/>
          </a:ln>
        </p:spPr>
      </p:pic>
      <p:sp>
        <p:nvSpPr>
          <p:cNvPr id="782" name="PlaceHolder 1"/>
          <p:cNvSpPr>
            <a:spLocks noGrp="1"/>
          </p:cNvSpPr>
          <p:nvPr>
            <p:ph type="ftr" idx="23"/>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783"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784"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3" name="Picture 8" descr=""/>
          <p:cNvPicPr/>
          <p:nvPr/>
        </p:nvPicPr>
        <p:blipFill>
          <a:blip r:embed="rId2"/>
          <a:stretch/>
        </p:blipFill>
        <p:spPr>
          <a:xfrm>
            <a:off x="7673400" y="0"/>
            <a:ext cx="4516920" cy="6856200"/>
          </a:xfrm>
          <a:prstGeom prst="rect">
            <a:avLst/>
          </a:prstGeom>
          <a:ln w="0">
            <a:noFill/>
          </a:ln>
        </p:spPr>
      </p:pic>
      <p:pic>
        <p:nvPicPr>
          <p:cNvPr id="44" name="Picture 6" descr=""/>
          <p:cNvPicPr/>
          <p:nvPr/>
        </p:nvPicPr>
        <p:blipFill>
          <a:blip r:embed="rId3"/>
          <a:stretch/>
        </p:blipFill>
        <p:spPr>
          <a:xfrm>
            <a:off x="289440" y="6023880"/>
            <a:ext cx="2226960" cy="620280"/>
          </a:xfrm>
          <a:prstGeom prst="rect">
            <a:avLst/>
          </a:prstGeom>
          <a:ln w="0">
            <a:noFill/>
          </a:ln>
        </p:spPr>
      </p:pic>
      <p:sp>
        <p:nvSpPr>
          <p:cNvPr id="45" name="PlaceHolder 1"/>
          <p:cNvSpPr>
            <a:spLocks noGrp="1"/>
          </p:cNvSpPr>
          <p:nvPr>
            <p:ph type="ftr" idx="2"/>
          </p:nvPr>
        </p:nvSpPr>
        <p:spPr>
          <a:xfrm>
            <a:off x="4432680" y="6203880"/>
            <a:ext cx="3376080" cy="3632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46" name="PlaceHolder 2"/>
          <p:cNvSpPr>
            <a:spLocks noGrp="1"/>
          </p:cNvSpPr>
          <p:nvPr>
            <p:ph type="sldNum" idx="3"/>
          </p:nvPr>
        </p:nvSpPr>
        <p:spPr>
          <a:xfrm>
            <a:off x="11334240" y="61848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11A55D02-9819-46F7-8EEF-727852746402}"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47"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48"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21" name="Picture 8" descr=""/>
          <p:cNvPicPr/>
          <p:nvPr/>
        </p:nvPicPr>
        <p:blipFill>
          <a:blip r:embed="rId2"/>
          <a:stretch/>
        </p:blipFill>
        <p:spPr>
          <a:xfrm>
            <a:off x="7673400" y="0"/>
            <a:ext cx="4516920" cy="6856200"/>
          </a:xfrm>
          <a:prstGeom prst="rect">
            <a:avLst/>
          </a:prstGeom>
          <a:ln w="0">
            <a:noFill/>
          </a:ln>
        </p:spPr>
      </p:pic>
      <p:pic>
        <p:nvPicPr>
          <p:cNvPr id="822" name="Picture 6" descr=""/>
          <p:cNvPicPr/>
          <p:nvPr/>
        </p:nvPicPr>
        <p:blipFill>
          <a:blip r:embed="rId3"/>
          <a:stretch/>
        </p:blipFill>
        <p:spPr>
          <a:xfrm>
            <a:off x="289440" y="6023880"/>
            <a:ext cx="2226960" cy="620280"/>
          </a:xfrm>
          <a:prstGeom prst="rect">
            <a:avLst/>
          </a:prstGeom>
          <a:ln w="0">
            <a:noFill/>
          </a:ln>
        </p:spPr>
      </p:pic>
      <p:sp>
        <p:nvSpPr>
          <p:cNvPr id="823" name="Rectangle 14"/>
          <p:cNvSpPr/>
          <p:nvPr/>
        </p:nvSpPr>
        <p:spPr>
          <a:xfrm>
            <a:off x="0" y="0"/>
            <a:ext cx="5860080" cy="6856200"/>
          </a:xfrm>
          <a:prstGeom prst="rect">
            <a:avLst/>
          </a:prstGeom>
          <a:solidFill>
            <a:srgbClr val="fbb800"/>
          </a:solidFill>
          <a:ln>
            <a:noFill/>
          </a:ln>
        </p:spPr>
        <p:style>
          <a:lnRef idx="2">
            <a:schemeClr val="accent1">
              <a:shade val="50000"/>
            </a:schemeClr>
          </a:lnRef>
          <a:fillRef idx="1">
            <a:schemeClr val="accent1"/>
          </a:fillRef>
          <a:effectRef idx="0">
            <a:schemeClr val="accent1"/>
          </a:effectRef>
          <a:fontRef idx="minor"/>
        </p:style>
      </p:sp>
      <p:pic>
        <p:nvPicPr>
          <p:cNvPr id="824" name="Picture 15" descr=""/>
          <p:cNvPicPr/>
          <p:nvPr/>
        </p:nvPicPr>
        <p:blipFill>
          <a:blip r:embed="rId4">
            <a:alphaModFix amt="86000"/>
          </a:blip>
          <a:srcRect l="28124" t="0" r="23794" b="0"/>
          <a:stretch/>
        </p:blipFill>
        <p:spPr>
          <a:xfrm>
            <a:off x="0" y="0"/>
            <a:ext cx="5860080" cy="6856200"/>
          </a:xfrm>
          <a:prstGeom prst="rect">
            <a:avLst/>
          </a:prstGeom>
          <a:ln w="0">
            <a:noFill/>
          </a:ln>
        </p:spPr>
      </p:pic>
      <p:sp>
        <p:nvSpPr>
          <p:cNvPr id="825" name="Straight Connector 11"/>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826" name="Picture 18" descr=""/>
          <p:cNvPicPr/>
          <p:nvPr/>
        </p:nvPicPr>
        <p:blipFill>
          <a:blip r:embed="rId5"/>
          <a:stretch/>
        </p:blipFill>
        <p:spPr>
          <a:xfrm>
            <a:off x="289440" y="6023880"/>
            <a:ext cx="2226960" cy="620280"/>
          </a:xfrm>
          <a:prstGeom prst="rect">
            <a:avLst/>
          </a:prstGeom>
          <a:ln w="0">
            <a:noFill/>
          </a:ln>
        </p:spPr>
      </p:pic>
      <p:sp>
        <p:nvSpPr>
          <p:cNvPr id="827" name="PlaceHolder 1"/>
          <p:cNvSpPr>
            <a:spLocks noGrp="1"/>
          </p:cNvSpPr>
          <p:nvPr>
            <p:ph type="ftr" idx="24"/>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828"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829"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66" name="Picture 8" descr=""/>
          <p:cNvPicPr/>
          <p:nvPr/>
        </p:nvPicPr>
        <p:blipFill>
          <a:blip r:embed="rId2"/>
          <a:stretch/>
        </p:blipFill>
        <p:spPr>
          <a:xfrm>
            <a:off x="7673400" y="0"/>
            <a:ext cx="4516920" cy="6856200"/>
          </a:xfrm>
          <a:prstGeom prst="rect">
            <a:avLst/>
          </a:prstGeom>
          <a:ln w="0">
            <a:noFill/>
          </a:ln>
        </p:spPr>
      </p:pic>
      <p:pic>
        <p:nvPicPr>
          <p:cNvPr id="867" name="Picture 6" descr=""/>
          <p:cNvPicPr/>
          <p:nvPr/>
        </p:nvPicPr>
        <p:blipFill>
          <a:blip r:embed="rId3"/>
          <a:stretch/>
        </p:blipFill>
        <p:spPr>
          <a:xfrm>
            <a:off x="289440" y="6023880"/>
            <a:ext cx="2226960" cy="620280"/>
          </a:xfrm>
          <a:prstGeom prst="rect">
            <a:avLst/>
          </a:prstGeom>
          <a:ln w="0">
            <a:noFill/>
          </a:ln>
        </p:spPr>
      </p:pic>
      <p:sp>
        <p:nvSpPr>
          <p:cNvPr id="868" name="Rectangle 13"/>
          <p:cNvSpPr/>
          <p:nvPr/>
        </p:nvSpPr>
        <p:spPr>
          <a:xfrm>
            <a:off x="0" y="0"/>
            <a:ext cx="5860080" cy="6856200"/>
          </a:xfrm>
          <a:prstGeom prst="rect">
            <a:avLst/>
          </a:prstGeom>
          <a:solidFill>
            <a:srgbClr val="fbb800"/>
          </a:solidFill>
          <a:ln>
            <a:noFill/>
          </a:ln>
        </p:spPr>
        <p:style>
          <a:lnRef idx="2">
            <a:schemeClr val="accent1">
              <a:shade val="50000"/>
            </a:schemeClr>
          </a:lnRef>
          <a:fillRef idx="1">
            <a:schemeClr val="accent1"/>
          </a:fillRef>
          <a:effectRef idx="0">
            <a:schemeClr val="accent1"/>
          </a:effectRef>
          <a:fontRef idx="minor"/>
        </p:style>
      </p:sp>
      <p:pic>
        <p:nvPicPr>
          <p:cNvPr id="869" name="Picture 14" descr=""/>
          <p:cNvPicPr/>
          <p:nvPr/>
        </p:nvPicPr>
        <p:blipFill>
          <a:blip r:embed="rId4">
            <a:alphaModFix amt="86000"/>
          </a:blip>
          <a:srcRect l="28124" t="0" r="23794" b="0"/>
          <a:stretch/>
        </p:blipFill>
        <p:spPr>
          <a:xfrm>
            <a:off x="0" y="0"/>
            <a:ext cx="5860080" cy="6856200"/>
          </a:xfrm>
          <a:prstGeom prst="rect">
            <a:avLst/>
          </a:prstGeom>
          <a:ln w="0">
            <a:noFill/>
          </a:ln>
        </p:spPr>
      </p:pic>
      <p:sp>
        <p:nvSpPr>
          <p:cNvPr id="870" name="Straight Connector 15"/>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871" name="Picture 19" descr=""/>
          <p:cNvPicPr/>
          <p:nvPr/>
        </p:nvPicPr>
        <p:blipFill>
          <a:blip r:embed="rId5"/>
          <a:stretch/>
        </p:blipFill>
        <p:spPr>
          <a:xfrm>
            <a:off x="289440" y="6023880"/>
            <a:ext cx="2226960" cy="620280"/>
          </a:xfrm>
          <a:prstGeom prst="rect">
            <a:avLst/>
          </a:prstGeom>
          <a:ln w="0">
            <a:noFill/>
          </a:ln>
        </p:spPr>
      </p:pic>
      <p:sp>
        <p:nvSpPr>
          <p:cNvPr id="872" name="PlaceHolder 1"/>
          <p:cNvSpPr>
            <a:spLocks noGrp="1"/>
          </p:cNvSpPr>
          <p:nvPr>
            <p:ph type="ftr" idx="25"/>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873"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874"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11" name="Picture 8" descr=""/>
          <p:cNvPicPr/>
          <p:nvPr/>
        </p:nvPicPr>
        <p:blipFill>
          <a:blip r:embed="rId2"/>
          <a:stretch/>
        </p:blipFill>
        <p:spPr>
          <a:xfrm>
            <a:off x="7673400" y="0"/>
            <a:ext cx="4516920" cy="6856200"/>
          </a:xfrm>
          <a:prstGeom prst="rect">
            <a:avLst/>
          </a:prstGeom>
          <a:ln w="0">
            <a:noFill/>
          </a:ln>
        </p:spPr>
      </p:pic>
      <p:pic>
        <p:nvPicPr>
          <p:cNvPr id="912" name="Picture 6" descr=""/>
          <p:cNvPicPr/>
          <p:nvPr/>
        </p:nvPicPr>
        <p:blipFill>
          <a:blip r:embed="rId3"/>
          <a:stretch/>
        </p:blipFill>
        <p:spPr>
          <a:xfrm>
            <a:off x="289440" y="6023880"/>
            <a:ext cx="2226960" cy="620280"/>
          </a:xfrm>
          <a:prstGeom prst="rect">
            <a:avLst/>
          </a:prstGeom>
          <a:ln w="0">
            <a:noFill/>
          </a:ln>
        </p:spPr>
      </p:pic>
      <p:pic>
        <p:nvPicPr>
          <p:cNvPr id="913" name="Picture 19" descr=""/>
          <p:cNvPicPr/>
          <p:nvPr/>
        </p:nvPicPr>
        <p:blipFill>
          <a:blip r:embed="rId4"/>
          <a:stretch/>
        </p:blipFill>
        <p:spPr>
          <a:xfrm>
            <a:off x="289440" y="6023880"/>
            <a:ext cx="2226960" cy="620280"/>
          </a:xfrm>
          <a:prstGeom prst="rect">
            <a:avLst/>
          </a:prstGeom>
          <a:ln w="0">
            <a:noFill/>
          </a:ln>
        </p:spPr>
      </p:pic>
      <p:sp>
        <p:nvSpPr>
          <p:cNvPr id="914" name="Rectangle 1"/>
          <p:cNvSpPr/>
          <p:nvPr/>
        </p:nvSpPr>
        <p:spPr>
          <a:xfrm>
            <a:off x="0" y="3568680"/>
            <a:ext cx="12190320" cy="3287520"/>
          </a:xfrm>
          <a:prstGeom prst="rect">
            <a:avLst/>
          </a:prstGeom>
          <a:solidFill>
            <a:srgbClr val="ff7c20"/>
          </a:solidFill>
          <a:ln>
            <a:noFill/>
          </a:ln>
        </p:spPr>
        <p:style>
          <a:lnRef idx="2">
            <a:schemeClr val="accent1">
              <a:shade val="50000"/>
            </a:schemeClr>
          </a:lnRef>
          <a:fillRef idx="1">
            <a:schemeClr val="accent1"/>
          </a:fillRef>
          <a:effectRef idx="0">
            <a:schemeClr val="accent1"/>
          </a:effectRef>
          <a:fontRef idx="minor"/>
        </p:style>
      </p:sp>
      <p:sp>
        <p:nvSpPr>
          <p:cNvPr id="915" name="Footer Placeholder 3"/>
          <p:cNvSpPr/>
          <p:nvPr/>
        </p:nvSpPr>
        <p:spPr>
          <a:xfrm>
            <a:off x="4584960" y="6356520"/>
            <a:ext cx="3376080" cy="3632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916" name="Picture 5" descr=""/>
          <p:cNvPicPr/>
          <p:nvPr/>
        </p:nvPicPr>
        <p:blipFill>
          <a:blip r:embed="rId5">
            <a:alphaModFix amt="55000"/>
          </a:blip>
          <a:srcRect l="-104" t="52038" r="104" b="186"/>
          <a:stretch/>
        </p:blipFill>
        <p:spPr>
          <a:xfrm>
            <a:off x="0" y="3581280"/>
            <a:ext cx="12190320" cy="3274920"/>
          </a:xfrm>
          <a:prstGeom prst="rect">
            <a:avLst/>
          </a:prstGeom>
          <a:ln w="0">
            <a:noFill/>
          </a:ln>
        </p:spPr>
      </p:pic>
      <p:pic>
        <p:nvPicPr>
          <p:cNvPr id="917" name="Picture 6" descr=""/>
          <p:cNvPicPr/>
          <p:nvPr/>
        </p:nvPicPr>
        <p:blipFill>
          <a:blip r:embed="rId6"/>
          <a:stretch/>
        </p:blipFill>
        <p:spPr>
          <a:xfrm>
            <a:off x="314640" y="5934960"/>
            <a:ext cx="2226960" cy="620280"/>
          </a:xfrm>
          <a:prstGeom prst="rect">
            <a:avLst/>
          </a:prstGeom>
          <a:ln w="0">
            <a:noFill/>
          </a:ln>
        </p:spPr>
      </p:pic>
      <p:sp>
        <p:nvSpPr>
          <p:cNvPr id="918" name="PlaceHolder 1"/>
          <p:cNvSpPr>
            <a:spLocks noGrp="1"/>
          </p:cNvSpPr>
          <p:nvPr>
            <p:ph type="ftr" idx="26"/>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919" name="PlaceHolder 2"/>
          <p:cNvSpPr>
            <a:spLocks noGrp="1"/>
          </p:cNvSpPr>
          <p:nvPr>
            <p:ph type="sldNum" idx="27"/>
          </p:nvPr>
        </p:nvSpPr>
        <p:spPr>
          <a:xfrm>
            <a:off x="11486520" y="633744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3CEE445E-5B4C-431E-86BE-C726CDBC1FA1}"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920"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921"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32" r:id="rId17"/>
    <p:sldLayoutId id="2147483933" r:id="rId18"/>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58" name="Picture 8" descr=""/>
          <p:cNvPicPr/>
          <p:nvPr/>
        </p:nvPicPr>
        <p:blipFill>
          <a:blip r:embed="rId2"/>
          <a:stretch/>
        </p:blipFill>
        <p:spPr>
          <a:xfrm>
            <a:off x="7673400" y="0"/>
            <a:ext cx="4516920" cy="6856200"/>
          </a:xfrm>
          <a:prstGeom prst="rect">
            <a:avLst/>
          </a:prstGeom>
          <a:ln w="0">
            <a:noFill/>
          </a:ln>
        </p:spPr>
      </p:pic>
      <p:pic>
        <p:nvPicPr>
          <p:cNvPr id="959" name="Picture 6" descr=""/>
          <p:cNvPicPr/>
          <p:nvPr/>
        </p:nvPicPr>
        <p:blipFill>
          <a:blip r:embed="rId3"/>
          <a:stretch/>
        </p:blipFill>
        <p:spPr>
          <a:xfrm>
            <a:off x="289440" y="6023880"/>
            <a:ext cx="2226960" cy="620280"/>
          </a:xfrm>
          <a:prstGeom prst="rect">
            <a:avLst/>
          </a:prstGeom>
          <a:ln w="0">
            <a:noFill/>
          </a:ln>
        </p:spPr>
      </p:pic>
      <p:pic>
        <p:nvPicPr>
          <p:cNvPr id="960" name="Picture 19" descr=""/>
          <p:cNvPicPr/>
          <p:nvPr/>
        </p:nvPicPr>
        <p:blipFill>
          <a:blip r:embed="rId4"/>
          <a:stretch/>
        </p:blipFill>
        <p:spPr>
          <a:xfrm>
            <a:off x="289440" y="6023880"/>
            <a:ext cx="2226960" cy="620280"/>
          </a:xfrm>
          <a:prstGeom prst="rect">
            <a:avLst/>
          </a:prstGeom>
          <a:ln w="0">
            <a:noFill/>
          </a:ln>
        </p:spPr>
      </p:pic>
      <p:sp>
        <p:nvSpPr>
          <p:cNvPr id="961" name="Rectangle 1"/>
          <p:cNvSpPr/>
          <p:nvPr/>
        </p:nvSpPr>
        <p:spPr>
          <a:xfrm>
            <a:off x="0" y="3568680"/>
            <a:ext cx="12190320" cy="3287520"/>
          </a:xfrm>
          <a:prstGeom prst="rect">
            <a:avLst/>
          </a:prstGeom>
          <a:solidFill>
            <a:srgbClr val="abc5bf"/>
          </a:solidFill>
          <a:ln>
            <a:noFill/>
          </a:ln>
        </p:spPr>
        <p:style>
          <a:lnRef idx="2">
            <a:schemeClr val="accent1">
              <a:shade val="50000"/>
            </a:schemeClr>
          </a:lnRef>
          <a:fillRef idx="1">
            <a:schemeClr val="accent1"/>
          </a:fillRef>
          <a:effectRef idx="0">
            <a:schemeClr val="accent1"/>
          </a:effectRef>
          <a:fontRef idx="minor"/>
        </p:style>
      </p:sp>
      <p:sp>
        <p:nvSpPr>
          <p:cNvPr id="962" name="Footer Placeholder 3"/>
          <p:cNvSpPr/>
          <p:nvPr/>
        </p:nvSpPr>
        <p:spPr>
          <a:xfrm>
            <a:off x="4584960" y="6356520"/>
            <a:ext cx="3376080" cy="3632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963" name="Picture 5" descr=""/>
          <p:cNvPicPr/>
          <p:nvPr/>
        </p:nvPicPr>
        <p:blipFill>
          <a:blip r:embed="rId5">
            <a:alphaModFix amt="55000"/>
          </a:blip>
          <a:srcRect l="-104" t="52038" r="104" b="186"/>
          <a:stretch/>
        </p:blipFill>
        <p:spPr>
          <a:xfrm>
            <a:off x="0" y="3581280"/>
            <a:ext cx="12190320" cy="3274920"/>
          </a:xfrm>
          <a:prstGeom prst="rect">
            <a:avLst/>
          </a:prstGeom>
          <a:ln w="0">
            <a:noFill/>
          </a:ln>
        </p:spPr>
      </p:pic>
      <p:pic>
        <p:nvPicPr>
          <p:cNvPr id="964" name="Picture 6" descr=""/>
          <p:cNvPicPr/>
          <p:nvPr/>
        </p:nvPicPr>
        <p:blipFill>
          <a:blip r:embed="rId6"/>
          <a:stretch/>
        </p:blipFill>
        <p:spPr>
          <a:xfrm>
            <a:off x="314640" y="5934960"/>
            <a:ext cx="2226960" cy="620280"/>
          </a:xfrm>
          <a:prstGeom prst="rect">
            <a:avLst/>
          </a:prstGeom>
          <a:ln w="0">
            <a:noFill/>
          </a:ln>
        </p:spPr>
      </p:pic>
      <p:sp>
        <p:nvSpPr>
          <p:cNvPr id="965" name="PlaceHolder 1"/>
          <p:cNvSpPr>
            <a:spLocks noGrp="1"/>
          </p:cNvSpPr>
          <p:nvPr>
            <p:ph type="ftr" idx="28"/>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966" name="PlaceHolder 2"/>
          <p:cNvSpPr>
            <a:spLocks noGrp="1"/>
          </p:cNvSpPr>
          <p:nvPr>
            <p:ph type="sldNum" idx="29"/>
          </p:nvPr>
        </p:nvSpPr>
        <p:spPr>
          <a:xfrm>
            <a:off x="11486520" y="633744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37FFB10C-2D60-4B93-AA98-5D692E2C8108}"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967"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968"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05" name="Picture 8" descr=""/>
          <p:cNvPicPr/>
          <p:nvPr/>
        </p:nvPicPr>
        <p:blipFill>
          <a:blip r:embed="rId2"/>
          <a:stretch/>
        </p:blipFill>
        <p:spPr>
          <a:xfrm>
            <a:off x="7673400" y="0"/>
            <a:ext cx="4516920" cy="6856200"/>
          </a:xfrm>
          <a:prstGeom prst="rect">
            <a:avLst/>
          </a:prstGeom>
          <a:ln w="0">
            <a:noFill/>
          </a:ln>
        </p:spPr>
      </p:pic>
      <p:pic>
        <p:nvPicPr>
          <p:cNvPr id="1006" name="Picture 6" descr=""/>
          <p:cNvPicPr/>
          <p:nvPr/>
        </p:nvPicPr>
        <p:blipFill>
          <a:blip r:embed="rId3"/>
          <a:stretch/>
        </p:blipFill>
        <p:spPr>
          <a:xfrm>
            <a:off x="289440" y="6023880"/>
            <a:ext cx="2226960" cy="620280"/>
          </a:xfrm>
          <a:prstGeom prst="rect">
            <a:avLst/>
          </a:prstGeom>
          <a:ln w="0">
            <a:noFill/>
          </a:ln>
        </p:spPr>
      </p:pic>
      <p:pic>
        <p:nvPicPr>
          <p:cNvPr id="1007" name="Picture 19" descr=""/>
          <p:cNvPicPr/>
          <p:nvPr/>
        </p:nvPicPr>
        <p:blipFill>
          <a:blip r:embed="rId4"/>
          <a:stretch/>
        </p:blipFill>
        <p:spPr>
          <a:xfrm>
            <a:off x="289440" y="6023880"/>
            <a:ext cx="2226960" cy="620280"/>
          </a:xfrm>
          <a:prstGeom prst="rect">
            <a:avLst/>
          </a:prstGeom>
          <a:ln w="0">
            <a:noFill/>
          </a:ln>
        </p:spPr>
      </p:pic>
      <p:sp>
        <p:nvSpPr>
          <p:cNvPr id="1008" name="Rectangle 1"/>
          <p:cNvSpPr/>
          <p:nvPr/>
        </p:nvSpPr>
        <p:spPr>
          <a:xfrm>
            <a:off x="0" y="3568680"/>
            <a:ext cx="12190320" cy="32875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009" name="Footer Placeholder 3"/>
          <p:cNvSpPr/>
          <p:nvPr/>
        </p:nvSpPr>
        <p:spPr>
          <a:xfrm>
            <a:off x="4584960" y="6356520"/>
            <a:ext cx="3376080" cy="3632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1010" name="Picture 5" descr=""/>
          <p:cNvPicPr/>
          <p:nvPr/>
        </p:nvPicPr>
        <p:blipFill>
          <a:blip r:embed="rId5">
            <a:alphaModFix amt="55000"/>
          </a:blip>
          <a:srcRect l="-104" t="52038" r="104" b="186"/>
          <a:stretch/>
        </p:blipFill>
        <p:spPr>
          <a:xfrm>
            <a:off x="0" y="3581280"/>
            <a:ext cx="12190320" cy="3274920"/>
          </a:xfrm>
          <a:prstGeom prst="rect">
            <a:avLst/>
          </a:prstGeom>
          <a:ln w="0">
            <a:noFill/>
          </a:ln>
        </p:spPr>
      </p:pic>
      <p:pic>
        <p:nvPicPr>
          <p:cNvPr id="1011" name="Picture 6" descr=""/>
          <p:cNvPicPr/>
          <p:nvPr/>
        </p:nvPicPr>
        <p:blipFill>
          <a:blip r:embed="rId6"/>
          <a:stretch/>
        </p:blipFill>
        <p:spPr>
          <a:xfrm>
            <a:off x="314640" y="5934960"/>
            <a:ext cx="2226960" cy="620280"/>
          </a:xfrm>
          <a:prstGeom prst="rect">
            <a:avLst/>
          </a:prstGeom>
          <a:ln w="0">
            <a:noFill/>
          </a:ln>
        </p:spPr>
      </p:pic>
      <p:sp>
        <p:nvSpPr>
          <p:cNvPr id="1012" name="PlaceHolder 1"/>
          <p:cNvSpPr>
            <a:spLocks noGrp="1"/>
          </p:cNvSpPr>
          <p:nvPr>
            <p:ph type="ftr" idx="30"/>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1013" name="PlaceHolder 2"/>
          <p:cNvSpPr>
            <a:spLocks noGrp="1"/>
          </p:cNvSpPr>
          <p:nvPr>
            <p:ph type="sldNum" idx="31"/>
          </p:nvPr>
        </p:nvSpPr>
        <p:spPr>
          <a:xfrm>
            <a:off x="11486520" y="633744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C74C11DE-8407-457B-9052-F6DCB09AD835}"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014"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015"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52" name="Picture 8" descr=""/>
          <p:cNvPicPr/>
          <p:nvPr/>
        </p:nvPicPr>
        <p:blipFill>
          <a:blip r:embed="rId2"/>
          <a:stretch/>
        </p:blipFill>
        <p:spPr>
          <a:xfrm>
            <a:off x="7673400" y="0"/>
            <a:ext cx="4516920" cy="6856200"/>
          </a:xfrm>
          <a:prstGeom prst="rect">
            <a:avLst/>
          </a:prstGeom>
          <a:ln w="0">
            <a:noFill/>
          </a:ln>
        </p:spPr>
      </p:pic>
      <p:pic>
        <p:nvPicPr>
          <p:cNvPr id="1053" name="Picture 6" descr=""/>
          <p:cNvPicPr/>
          <p:nvPr/>
        </p:nvPicPr>
        <p:blipFill>
          <a:blip r:embed="rId3"/>
          <a:stretch/>
        </p:blipFill>
        <p:spPr>
          <a:xfrm>
            <a:off x="289440" y="6023880"/>
            <a:ext cx="2226960" cy="620280"/>
          </a:xfrm>
          <a:prstGeom prst="rect">
            <a:avLst/>
          </a:prstGeom>
          <a:ln w="0">
            <a:noFill/>
          </a:ln>
        </p:spPr>
      </p:pic>
      <p:pic>
        <p:nvPicPr>
          <p:cNvPr id="1054" name="Picture 19" descr=""/>
          <p:cNvPicPr/>
          <p:nvPr/>
        </p:nvPicPr>
        <p:blipFill>
          <a:blip r:embed="rId4"/>
          <a:stretch/>
        </p:blipFill>
        <p:spPr>
          <a:xfrm>
            <a:off x="289440" y="6023880"/>
            <a:ext cx="2226960" cy="620280"/>
          </a:xfrm>
          <a:prstGeom prst="rect">
            <a:avLst/>
          </a:prstGeom>
          <a:ln w="0">
            <a:noFill/>
          </a:ln>
        </p:spPr>
      </p:pic>
      <p:sp>
        <p:nvSpPr>
          <p:cNvPr id="1055" name="Rectangle 1"/>
          <p:cNvSpPr/>
          <p:nvPr/>
        </p:nvSpPr>
        <p:spPr>
          <a:xfrm>
            <a:off x="0" y="3568680"/>
            <a:ext cx="12190320" cy="32875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056" name="Footer Placeholder 3"/>
          <p:cNvSpPr/>
          <p:nvPr/>
        </p:nvSpPr>
        <p:spPr>
          <a:xfrm>
            <a:off x="4584960" y="6356520"/>
            <a:ext cx="3376080" cy="3632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1057" name="Picture 5" descr=""/>
          <p:cNvPicPr/>
          <p:nvPr/>
        </p:nvPicPr>
        <p:blipFill>
          <a:blip r:embed="rId5">
            <a:alphaModFix amt="45000"/>
          </a:blip>
          <a:srcRect l="-104" t="52038" r="104" b="186"/>
          <a:stretch/>
        </p:blipFill>
        <p:spPr>
          <a:xfrm>
            <a:off x="0" y="3581280"/>
            <a:ext cx="12190320" cy="3274920"/>
          </a:xfrm>
          <a:prstGeom prst="rect">
            <a:avLst/>
          </a:prstGeom>
          <a:ln w="0">
            <a:noFill/>
          </a:ln>
        </p:spPr>
      </p:pic>
      <p:pic>
        <p:nvPicPr>
          <p:cNvPr id="1058" name="Picture 6" descr=""/>
          <p:cNvPicPr/>
          <p:nvPr/>
        </p:nvPicPr>
        <p:blipFill>
          <a:blip r:embed="rId6"/>
          <a:stretch/>
        </p:blipFill>
        <p:spPr>
          <a:xfrm>
            <a:off x="314640" y="5934960"/>
            <a:ext cx="2226960" cy="620280"/>
          </a:xfrm>
          <a:prstGeom prst="rect">
            <a:avLst/>
          </a:prstGeom>
          <a:ln w="0">
            <a:noFill/>
          </a:ln>
        </p:spPr>
      </p:pic>
      <p:sp>
        <p:nvSpPr>
          <p:cNvPr id="1059" name="PlaceHolder 1"/>
          <p:cNvSpPr>
            <a:spLocks noGrp="1"/>
          </p:cNvSpPr>
          <p:nvPr>
            <p:ph type="ftr" idx="32"/>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1060" name="PlaceHolder 2"/>
          <p:cNvSpPr>
            <a:spLocks noGrp="1"/>
          </p:cNvSpPr>
          <p:nvPr>
            <p:ph type="sldNum" idx="33"/>
          </p:nvPr>
        </p:nvSpPr>
        <p:spPr>
          <a:xfrm>
            <a:off x="11486520" y="633744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09198C2E-8FA5-4BD9-AA78-AE2E22B97C0A}"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06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062"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99" name="Picture 8" descr=""/>
          <p:cNvPicPr/>
          <p:nvPr/>
        </p:nvPicPr>
        <p:blipFill>
          <a:blip r:embed="rId2"/>
          <a:stretch/>
        </p:blipFill>
        <p:spPr>
          <a:xfrm>
            <a:off x="7673400" y="0"/>
            <a:ext cx="4516920" cy="6856200"/>
          </a:xfrm>
          <a:prstGeom prst="rect">
            <a:avLst/>
          </a:prstGeom>
          <a:ln w="0">
            <a:noFill/>
          </a:ln>
        </p:spPr>
      </p:pic>
      <p:pic>
        <p:nvPicPr>
          <p:cNvPr id="1100" name="Picture 6" descr=""/>
          <p:cNvPicPr/>
          <p:nvPr/>
        </p:nvPicPr>
        <p:blipFill>
          <a:blip r:embed="rId3"/>
          <a:stretch/>
        </p:blipFill>
        <p:spPr>
          <a:xfrm>
            <a:off x="289440" y="6023880"/>
            <a:ext cx="2226960" cy="620280"/>
          </a:xfrm>
          <a:prstGeom prst="rect">
            <a:avLst/>
          </a:prstGeom>
          <a:ln w="0">
            <a:noFill/>
          </a:ln>
        </p:spPr>
      </p:pic>
      <p:pic>
        <p:nvPicPr>
          <p:cNvPr id="1101" name="Picture 19" descr=""/>
          <p:cNvPicPr/>
          <p:nvPr/>
        </p:nvPicPr>
        <p:blipFill>
          <a:blip r:embed="rId4"/>
          <a:stretch/>
        </p:blipFill>
        <p:spPr>
          <a:xfrm>
            <a:off x="289440" y="6023880"/>
            <a:ext cx="2226960" cy="620280"/>
          </a:xfrm>
          <a:prstGeom prst="rect">
            <a:avLst/>
          </a:prstGeom>
          <a:ln w="0">
            <a:noFill/>
          </a:ln>
        </p:spPr>
      </p:pic>
      <p:sp>
        <p:nvSpPr>
          <p:cNvPr id="1102" name="Rectangle 1"/>
          <p:cNvSpPr/>
          <p:nvPr/>
        </p:nvSpPr>
        <p:spPr>
          <a:xfrm>
            <a:off x="0" y="3568680"/>
            <a:ext cx="12190320" cy="32875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103" name="Footer Placeholder 3"/>
          <p:cNvSpPr/>
          <p:nvPr/>
        </p:nvSpPr>
        <p:spPr>
          <a:xfrm>
            <a:off x="4584960" y="6356520"/>
            <a:ext cx="3376080" cy="3632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1104" name="Picture 5" descr=""/>
          <p:cNvPicPr/>
          <p:nvPr/>
        </p:nvPicPr>
        <p:blipFill>
          <a:blip r:embed="rId5">
            <a:alphaModFix amt="80000"/>
          </a:blip>
          <a:srcRect l="-104" t="52038" r="104" b="186"/>
          <a:stretch/>
        </p:blipFill>
        <p:spPr>
          <a:xfrm>
            <a:off x="0" y="3581280"/>
            <a:ext cx="12190320" cy="3274920"/>
          </a:xfrm>
          <a:prstGeom prst="rect">
            <a:avLst/>
          </a:prstGeom>
          <a:ln w="0">
            <a:noFill/>
          </a:ln>
        </p:spPr>
      </p:pic>
      <p:pic>
        <p:nvPicPr>
          <p:cNvPr id="1105" name="Picture 6" descr=""/>
          <p:cNvPicPr/>
          <p:nvPr/>
        </p:nvPicPr>
        <p:blipFill>
          <a:blip r:embed="rId6"/>
          <a:stretch/>
        </p:blipFill>
        <p:spPr>
          <a:xfrm>
            <a:off x="314640" y="5934960"/>
            <a:ext cx="2226960" cy="620280"/>
          </a:xfrm>
          <a:prstGeom prst="rect">
            <a:avLst/>
          </a:prstGeom>
          <a:ln w="0">
            <a:noFill/>
          </a:ln>
        </p:spPr>
      </p:pic>
      <p:sp>
        <p:nvSpPr>
          <p:cNvPr id="1106" name="PlaceHolder 1"/>
          <p:cNvSpPr>
            <a:spLocks noGrp="1"/>
          </p:cNvSpPr>
          <p:nvPr>
            <p:ph type="ftr" idx="34"/>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1107" name="PlaceHolder 2"/>
          <p:cNvSpPr>
            <a:spLocks noGrp="1"/>
          </p:cNvSpPr>
          <p:nvPr>
            <p:ph type="sldNum" idx="35"/>
          </p:nvPr>
        </p:nvSpPr>
        <p:spPr>
          <a:xfrm>
            <a:off x="11486520" y="633744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5609B322-AA1E-41B9-A860-91E19A359449}"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108"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109"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46" name="Picture 8" descr=""/>
          <p:cNvPicPr/>
          <p:nvPr/>
        </p:nvPicPr>
        <p:blipFill>
          <a:blip r:embed="rId2"/>
          <a:stretch/>
        </p:blipFill>
        <p:spPr>
          <a:xfrm>
            <a:off x="7673400" y="0"/>
            <a:ext cx="4516920" cy="6856200"/>
          </a:xfrm>
          <a:prstGeom prst="rect">
            <a:avLst/>
          </a:prstGeom>
          <a:ln w="0">
            <a:noFill/>
          </a:ln>
        </p:spPr>
      </p:pic>
      <p:pic>
        <p:nvPicPr>
          <p:cNvPr id="1147" name="Picture 6" descr=""/>
          <p:cNvPicPr/>
          <p:nvPr/>
        </p:nvPicPr>
        <p:blipFill>
          <a:blip r:embed="rId3"/>
          <a:stretch/>
        </p:blipFill>
        <p:spPr>
          <a:xfrm>
            <a:off x="289440" y="6023880"/>
            <a:ext cx="2226960" cy="620280"/>
          </a:xfrm>
          <a:prstGeom prst="rect">
            <a:avLst/>
          </a:prstGeom>
          <a:ln w="0">
            <a:noFill/>
          </a:ln>
        </p:spPr>
      </p:pic>
      <p:pic>
        <p:nvPicPr>
          <p:cNvPr id="1148" name="Picture 19" descr=""/>
          <p:cNvPicPr/>
          <p:nvPr/>
        </p:nvPicPr>
        <p:blipFill>
          <a:blip r:embed="rId4"/>
          <a:stretch/>
        </p:blipFill>
        <p:spPr>
          <a:xfrm>
            <a:off x="289440" y="6023880"/>
            <a:ext cx="2226960" cy="620280"/>
          </a:xfrm>
          <a:prstGeom prst="rect">
            <a:avLst/>
          </a:prstGeom>
          <a:ln w="0">
            <a:noFill/>
          </a:ln>
        </p:spPr>
      </p:pic>
      <p:sp>
        <p:nvSpPr>
          <p:cNvPr id="1149" name="Rectangle 1"/>
          <p:cNvSpPr/>
          <p:nvPr/>
        </p:nvSpPr>
        <p:spPr>
          <a:xfrm>
            <a:off x="0" y="3568680"/>
            <a:ext cx="12190320" cy="3287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150" name="Footer Placeholder 3"/>
          <p:cNvSpPr/>
          <p:nvPr/>
        </p:nvSpPr>
        <p:spPr>
          <a:xfrm>
            <a:off x="4584960" y="6356520"/>
            <a:ext cx="3376080" cy="3632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1151" name="Picture 5" descr=""/>
          <p:cNvPicPr/>
          <p:nvPr/>
        </p:nvPicPr>
        <p:blipFill>
          <a:blip r:embed="rId5">
            <a:alphaModFix amt="79000"/>
          </a:blip>
          <a:srcRect l="-104" t="52038" r="104" b="186"/>
          <a:stretch/>
        </p:blipFill>
        <p:spPr>
          <a:xfrm>
            <a:off x="0" y="3581280"/>
            <a:ext cx="12190320" cy="3274920"/>
          </a:xfrm>
          <a:prstGeom prst="rect">
            <a:avLst/>
          </a:prstGeom>
          <a:ln w="0">
            <a:noFill/>
          </a:ln>
        </p:spPr>
      </p:pic>
      <p:pic>
        <p:nvPicPr>
          <p:cNvPr id="1152" name="Picture 6" descr=""/>
          <p:cNvPicPr/>
          <p:nvPr/>
        </p:nvPicPr>
        <p:blipFill>
          <a:blip r:embed="rId6"/>
          <a:stretch/>
        </p:blipFill>
        <p:spPr>
          <a:xfrm>
            <a:off x="314640" y="5934960"/>
            <a:ext cx="2226960" cy="620280"/>
          </a:xfrm>
          <a:prstGeom prst="rect">
            <a:avLst/>
          </a:prstGeom>
          <a:ln w="0">
            <a:noFill/>
          </a:ln>
        </p:spPr>
      </p:pic>
      <p:sp>
        <p:nvSpPr>
          <p:cNvPr id="1153" name="PlaceHolder 1"/>
          <p:cNvSpPr>
            <a:spLocks noGrp="1"/>
          </p:cNvSpPr>
          <p:nvPr>
            <p:ph type="ftr" idx="36"/>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1154" name="PlaceHolder 2"/>
          <p:cNvSpPr>
            <a:spLocks noGrp="1"/>
          </p:cNvSpPr>
          <p:nvPr>
            <p:ph type="sldNum" idx="37"/>
          </p:nvPr>
        </p:nvSpPr>
        <p:spPr>
          <a:xfrm>
            <a:off x="11486520" y="633744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C17AF6AD-3C42-4816-924B-0858FC0C6B55}"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155"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156"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87" r:id="rId7"/>
    <p:sldLayoutId id="2147483988" r:id="rId8"/>
    <p:sldLayoutId id="2147483989" r:id="rId9"/>
    <p:sldLayoutId id="2147483990" r:id="rId10"/>
    <p:sldLayoutId id="2147483991" r:id="rId11"/>
    <p:sldLayoutId id="2147483992" r:id="rId12"/>
    <p:sldLayoutId id="2147483993" r:id="rId13"/>
    <p:sldLayoutId id="2147483994" r:id="rId14"/>
    <p:sldLayoutId id="2147483995" r:id="rId15"/>
    <p:sldLayoutId id="2147483996" r:id="rId16"/>
    <p:sldLayoutId id="2147483997" r:id="rId17"/>
    <p:sldLayoutId id="2147483998" r:id="rId18"/>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93" name="Picture 8" descr=""/>
          <p:cNvPicPr/>
          <p:nvPr/>
        </p:nvPicPr>
        <p:blipFill>
          <a:blip r:embed="rId2"/>
          <a:stretch/>
        </p:blipFill>
        <p:spPr>
          <a:xfrm>
            <a:off x="7673400" y="0"/>
            <a:ext cx="4516920" cy="6856200"/>
          </a:xfrm>
          <a:prstGeom prst="rect">
            <a:avLst/>
          </a:prstGeom>
          <a:ln w="0">
            <a:noFill/>
          </a:ln>
        </p:spPr>
      </p:pic>
      <p:pic>
        <p:nvPicPr>
          <p:cNvPr id="1194" name="Picture 6" descr=""/>
          <p:cNvPicPr/>
          <p:nvPr/>
        </p:nvPicPr>
        <p:blipFill>
          <a:blip r:embed="rId3"/>
          <a:stretch/>
        </p:blipFill>
        <p:spPr>
          <a:xfrm>
            <a:off x="289440" y="6023880"/>
            <a:ext cx="2226960" cy="620280"/>
          </a:xfrm>
          <a:prstGeom prst="rect">
            <a:avLst/>
          </a:prstGeom>
          <a:ln w="0">
            <a:noFill/>
          </a:ln>
        </p:spPr>
      </p:pic>
      <p:pic>
        <p:nvPicPr>
          <p:cNvPr id="1195" name="Picture 9" descr=""/>
          <p:cNvPicPr/>
          <p:nvPr/>
        </p:nvPicPr>
        <p:blipFill>
          <a:blip r:embed="rId4"/>
          <a:stretch/>
        </p:blipFill>
        <p:spPr>
          <a:xfrm>
            <a:off x="289440" y="6023880"/>
            <a:ext cx="2226960" cy="620280"/>
          </a:xfrm>
          <a:prstGeom prst="rect">
            <a:avLst/>
          </a:prstGeom>
          <a:ln w="0">
            <a:noFill/>
          </a:ln>
        </p:spPr>
      </p:pic>
      <p:sp>
        <p:nvSpPr>
          <p:cNvPr id="119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119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1800" spc="-1" strike="noStrike">
                <a:latin typeface="Arial"/>
              </a:rPr>
              <a:t>Click to edit the outline text format</a:t>
            </a:r>
            <a:endParaRPr b="0" lang="en-CA" sz="1800" spc="-1" strike="noStrike">
              <a:latin typeface="Arial"/>
            </a:endParaRPr>
          </a:p>
          <a:p>
            <a:pPr lvl="1" marL="864000" indent="-324000">
              <a:spcBef>
                <a:spcPts val="1134"/>
              </a:spcBef>
              <a:buClr>
                <a:srgbClr val="000000"/>
              </a:buClr>
              <a:buSzPct val="75000"/>
              <a:buFont typeface="Symbol" charset="2"/>
              <a:buChar char=""/>
            </a:pPr>
            <a:r>
              <a:rPr b="0" lang="en-CA" sz="1800" spc="-1" strike="noStrike">
                <a:latin typeface="Arial"/>
              </a:rPr>
              <a:t>Second Outline Level</a:t>
            </a:r>
            <a:endParaRPr b="0" lang="en-CA" sz="1800" spc="-1" strike="noStrike">
              <a:latin typeface="Arial"/>
            </a:endParaRPr>
          </a:p>
          <a:p>
            <a:pPr lvl="2" marL="1296000" indent="-288000">
              <a:spcBef>
                <a:spcPts val="850"/>
              </a:spcBef>
              <a:buClr>
                <a:srgbClr val="000000"/>
              </a:buClr>
              <a:buSzPct val="45000"/>
              <a:buFont typeface="Wingdings" charset="2"/>
              <a:buChar char=""/>
            </a:pPr>
            <a:r>
              <a:rPr b="0" lang="en-CA" sz="1800" spc="-1" strike="noStrike">
                <a:latin typeface="Arial"/>
              </a:rPr>
              <a:t>Third Outline Level</a:t>
            </a:r>
            <a:endParaRPr b="0" lang="en-CA" sz="1800" spc="-1" strike="noStrike">
              <a:latin typeface="Arial"/>
            </a:endParaRPr>
          </a:p>
          <a:p>
            <a:pPr lvl="3" marL="1728000" indent="-216000">
              <a:spcBef>
                <a:spcPts val="567"/>
              </a:spcBef>
              <a:buClr>
                <a:srgbClr val="000000"/>
              </a:buClr>
              <a:buSzPct val="75000"/>
              <a:buFont typeface="Symbol" charset="2"/>
              <a:buChar char=""/>
            </a:pPr>
            <a:r>
              <a:rPr b="0" lang="en-CA" sz="1800" spc="-1" strike="noStrike">
                <a:latin typeface="Arial"/>
              </a:rPr>
              <a:t>Fourth Outline Level</a:t>
            </a:r>
            <a:endParaRPr b="0" lang="en-CA" sz="1800" spc="-1" strike="noStrike">
              <a:latin typeface="Arial"/>
            </a:endParaRPr>
          </a:p>
          <a:p>
            <a:pPr lvl="4" marL="2160000" indent="-216000">
              <a:spcBef>
                <a:spcPts val="283"/>
              </a:spcBef>
              <a:buClr>
                <a:srgbClr val="000000"/>
              </a:buClr>
              <a:buSzPct val="45000"/>
              <a:buFont typeface="Wingdings" charset="2"/>
              <a:buChar char=""/>
            </a:pPr>
            <a:r>
              <a:rPr b="0" lang="en-CA" sz="1800" spc="-1" strike="noStrike">
                <a:latin typeface="Arial"/>
              </a:rPr>
              <a:t>Fifth Outline Level</a:t>
            </a:r>
            <a:endParaRPr b="0" lang="en-CA" sz="1800" spc="-1" strike="noStrike">
              <a:latin typeface="Arial"/>
            </a:endParaRPr>
          </a:p>
          <a:p>
            <a:pPr lvl="5" marL="2592000" indent="-216000">
              <a:spcBef>
                <a:spcPts val="283"/>
              </a:spcBef>
              <a:buClr>
                <a:srgbClr val="000000"/>
              </a:buClr>
              <a:buSzPct val="45000"/>
              <a:buFont typeface="Wingdings" charset="2"/>
              <a:buChar char=""/>
            </a:pPr>
            <a:r>
              <a:rPr b="0" lang="en-CA" sz="1800" spc="-1" strike="noStrike">
                <a:latin typeface="Arial"/>
              </a:rPr>
              <a:t>Sixth Outline Level</a:t>
            </a:r>
            <a:endParaRPr b="0" lang="en-CA" sz="1800" spc="-1" strike="noStrike">
              <a:latin typeface="Arial"/>
            </a:endParaRPr>
          </a:p>
          <a:p>
            <a:pPr lvl="6" marL="3024000" indent="-216000">
              <a:spcBef>
                <a:spcPts val="283"/>
              </a:spcBef>
              <a:buClr>
                <a:srgbClr val="000000"/>
              </a:buClr>
              <a:buSzPct val="45000"/>
              <a:buFont typeface="Wingdings" charset="2"/>
              <a:buChar char=""/>
            </a:pPr>
            <a:r>
              <a:rPr b="0" lang="en-CA" sz="1800" spc="-1" strike="noStrike">
                <a:latin typeface="Arial"/>
              </a:rPr>
              <a:t>Seventh Outline Level</a:t>
            </a:r>
            <a:endParaRPr b="0" lang="en-CA" sz="1800" spc="-1" strike="noStrike">
              <a:latin typeface="Arial"/>
            </a:endParaRPr>
          </a:p>
        </p:txBody>
      </p:sp>
      <p:sp>
        <p:nvSpPr>
          <p:cNvPr id="1198"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1800" spc="-1" strike="noStrike">
                <a:latin typeface="Arial"/>
              </a:rPr>
              <a:t>Click to edit the outline text format</a:t>
            </a:r>
            <a:endParaRPr b="0" lang="en-CA" sz="1800" spc="-1" strike="noStrike">
              <a:latin typeface="Arial"/>
            </a:endParaRPr>
          </a:p>
          <a:p>
            <a:pPr lvl="1" marL="864000" indent="-324000">
              <a:spcBef>
                <a:spcPts val="1134"/>
              </a:spcBef>
              <a:buClr>
                <a:srgbClr val="000000"/>
              </a:buClr>
              <a:buSzPct val="75000"/>
              <a:buFont typeface="Symbol" charset="2"/>
              <a:buChar char=""/>
            </a:pPr>
            <a:r>
              <a:rPr b="0" lang="en-CA" sz="1800" spc="-1" strike="noStrike">
                <a:latin typeface="Arial"/>
              </a:rPr>
              <a:t>Second Outline Level</a:t>
            </a:r>
            <a:endParaRPr b="0" lang="en-CA" sz="1800" spc="-1" strike="noStrike">
              <a:latin typeface="Arial"/>
            </a:endParaRPr>
          </a:p>
          <a:p>
            <a:pPr lvl="2" marL="1296000" indent="-288000">
              <a:spcBef>
                <a:spcPts val="850"/>
              </a:spcBef>
              <a:buClr>
                <a:srgbClr val="000000"/>
              </a:buClr>
              <a:buSzPct val="45000"/>
              <a:buFont typeface="Wingdings" charset="2"/>
              <a:buChar char=""/>
            </a:pPr>
            <a:r>
              <a:rPr b="0" lang="en-CA" sz="1800" spc="-1" strike="noStrike">
                <a:latin typeface="Arial"/>
              </a:rPr>
              <a:t>Third Outline Level</a:t>
            </a:r>
            <a:endParaRPr b="0" lang="en-CA" sz="1800" spc="-1" strike="noStrike">
              <a:latin typeface="Arial"/>
            </a:endParaRPr>
          </a:p>
          <a:p>
            <a:pPr lvl="3" marL="1728000" indent="-216000">
              <a:spcBef>
                <a:spcPts val="567"/>
              </a:spcBef>
              <a:buClr>
                <a:srgbClr val="000000"/>
              </a:buClr>
              <a:buSzPct val="75000"/>
              <a:buFont typeface="Symbol" charset="2"/>
              <a:buChar char=""/>
            </a:pPr>
            <a:r>
              <a:rPr b="0" lang="en-CA" sz="1800" spc="-1" strike="noStrike">
                <a:latin typeface="Arial"/>
              </a:rPr>
              <a:t>Fourth Outline Level</a:t>
            </a:r>
            <a:endParaRPr b="0" lang="en-CA" sz="1800" spc="-1" strike="noStrike">
              <a:latin typeface="Arial"/>
            </a:endParaRPr>
          </a:p>
          <a:p>
            <a:pPr lvl="4" marL="2160000" indent="-216000">
              <a:spcBef>
                <a:spcPts val="283"/>
              </a:spcBef>
              <a:buClr>
                <a:srgbClr val="000000"/>
              </a:buClr>
              <a:buSzPct val="45000"/>
              <a:buFont typeface="Wingdings" charset="2"/>
              <a:buChar char=""/>
            </a:pPr>
            <a:r>
              <a:rPr b="0" lang="en-CA" sz="1800" spc="-1" strike="noStrike">
                <a:latin typeface="Arial"/>
              </a:rPr>
              <a:t>Fifth Outline Level</a:t>
            </a:r>
            <a:endParaRPr b="0" lang="en-CA" sz="1800" spc="-1" strike="noStrike">
              <a:latin typeface="Arial"/>
            </a:endParaRPr>
          </a:p>
          <a:p>
            <a:pPr lvl="5" marL="2592000" indent="-216000">
              <a:spcBef>
                <a:spcPts val="283"/>
              </a:spcBef>
              <a:buClr>
                <a:srgbClr val="000000"/>
              </a:buClr>
              <a:buSzPct val="45000"/>
              <a:buFont typeface="Wingdings" charset="2"/>
              <a:buChar char=""/>
            </a:pPr>
            <a:r>
              <a:rPr b="0" lang="en-CA" sz="1800" spc="-1" strike="noStrike">
                <a:latin typeface="Arial"/>
              </a:rPr>
              <a:t>Sixth Outline Level</a:t>
            </a:r>
            <a:endParaRPr b="0" lang="en-CA" sz="1800" spc="-1" strike="noStrike">
              <a:latin typeface="Arial"/>
            </a:endParaRPr>
          </a:p>
          <a:p>
            <a:pPr lvl="6" marL="3024000" indent="-216000">
              <a:spcBef>
                <a:spcPts val="283"/>
              </a:spcBef>
              <a:buClr>
                <a:srgbClr val="000000"/>
              </a:buClr>
              <a:buSzPct val="45000"/>
              <a:buFont typeface="Wingdings" charset="2"/>
              <a:buChar char=""/>
            </a:pPr>
            <a:r>
              <a:rPr b="0" lang="en-CA" sz="1800" spc="-1" strike="noStrike">
                <a:latin typeface="Arial"/>
              </a:rPr>
              <a:t>Seventh Outline Level</a:t>
            </a:r>
            <a:endParaRPr b="0" lang="en-CA" sz="1800" spc="-1" strike="noStrike">
              <a:latin typeface="Arial"/>
            </a:endParaRPr>
          </a:p>
        </p:txBody>
      </p:sp>
      <p:sp>
        <p:nvSpPr>
          <p:cNvPr id="1199" name="PlaceHolder 4"/>
          <p:cNvSpPr>
            <a:spLocks noGrp="1"/>
          </p:cNvSpPr>
          <p:nvPr>
            <p:ph type="ftr" idx="38"/>
          </p:nvPr>
        </p:nvSpPr>
        <p:spPr>
          <a:xfrm>
            <a:off x="4432680" y="6203880"/>
            <a:ext cx="3376080" cy="3632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1200" name="PlaceHolder 5"/>
          <p:cNvSpPr>
            <a:spLocks noGrp="1"/>
          </p:cNvSpPr>
          <p:nvPr>
            <p:ph type="sldNum" idx="39"/>
          </p:nvPr>
        </p:nvSpPr>
        <p:spPr>
          <a:xfrm>
            <a:off x="11334240" y="61848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74BFB2C1-48BE-4214-8909-17CF7AD4C790}"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37" name="Picture 8" descr=""/>
          <p:cNvPicPr/>
          <p:nvPr/>
        </p:nvPicPr>
        <p:blipFill>
          <a:blip r:embed="rId2"/>
          <a:stretch/>
        </p:blipFill>
        <p:spPr>
          <a:xfrm>
            <a:off x="7673400" y="0"/>
            <a:ext cx="4516920" cy="6856200"/>
          </a:xfrm>
          <a:prstGeom prst="rect">
            <a:avLst/>
          </a:prstGeom>
          <a:ln w="0">
            <a:noFill/>
          </a:ln>
        </p:spPr>
      </p:pic>
      <p:pic>
        <p:nvPicPr>
          <p:cNvPr id="1238" name="Picture 6" descr=""/>
          <p:cNvPicPr/>
          <p:nvPr/>
        </p:nvPicPr>
        <p:blipFill>
          <a:blip r:embed="rId3"/>
          <a:stretch/>
        </p:blipFill>
        <p:spPr>
          <a:xfrm>
            <a:off x="289440" y="6023880"/>
            <a:ext cx="2226960" cy="620280"/>
          </a:xfrm>
          <a:prstGeom prst="rect">
            <a:avLst/>
          </a:prstGeom>
          <a:ln w="0">
            <a:noFill/>
          </a:ln>
        </p:spPr>
      </p:pic>
      <p:sp>
        <p:nvSpPr>
          <p:cNvPr id="123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1240" name="PlaceHolder 2"/>
          <p:cNvSpPr>
            <a:spLocks noGrp="1"/>
          </p:cNvSpPr>
          <p:nvPr>
            <p:ph type="ftr" idx="40"/>
          </p:nvPr>
        </p:nvSpPr>
        <p:spPr>
          <a:xfrm>
            <a:off x="4432680" y="6203880"/>
            <a:ext cx="3376080" cy="3632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1241" name="PlaceHolder 3"/>
          <p:cNvSpPr>
            <a:spLocks noGrp="1"/>
          </p:cNvSpPr>
          <p:nvPr>
            <p:ph type="sldNum" idx="41"/>
          </p:nvPr>
        </p:nvSpPr>
        <p:spPr>
          <a:xfrm>
            <a:off x="11334240" y="61848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6C190909-7E40-42F3-8E7B-1F95C73C91F0}"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242"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5" name="Picture 8" descr=""/>
          <p:cNvPicPr/>
          <p:nvPr/>
        </p:nvPicPr>
        <p:blipFill>
          <a:blip r:embed="rId2"/>
          <a:stretch/>
        </p:blipFill>
        <p:spPr>
          <a:xfrm>
            <a:off x="7673400" y="0"/>
            <a:ext cx="4516920" cy="6856200"/>
          </a:xfrm>
          <a:prstGeom prst="rect">
            <a:avLst/>
          </a:prstGeom>
          <a:ln w="0">
            <a:noFill/>
          </a:ln>
        </p:spPr>
      </p:pic>
      <p:pic>
        <p:nvPicPr>
          <p:cNvPr id="86" name="Picture 6" descr=""/>
          <p:cNvPicPr/>
          <p:nvPr/>
        </p:nvPicPr>
        <p:blipFill>
          <a:blip r:embed="rId3"/>
          <a:stretch/>
        </p:blipFill>
        <p:spPr>
          <a:xfrm>
            <a:off x="289440" y="6023880"/>
            <a:ext cx="2226960" cy="620280"/>
          </a:xfrm>
          <a:prstGeom prst="rect">
            <a:avLst/>
          </a:prstGeom>
          <a:ln w="0">
            <a:noFill/>
          </a:ln>
        </p:spPr>
      </p:pic>
      <p:sp>
        <p:nvSpPr>
          <p:cNvPr id="87" name="PlaceHolder 1"/>
          <p:cNvSpPr>
            <a:spLocks noGrp="1"/>
          </p:cNvSpPr>
          <p:nvPr>
            <p:ph type="ftr" idx="4"/>
          </p:nvPr>
        </p:nvSpPr>
        <p:spPr>
          <a:xfrm>
            <a:off x="4432680" y="6203880"/>
            <a:ext cx="3376080" cy="3632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88" name="PlaceHolder 2"/>
          <p:cNvSpPr>
            <a:spLocks noGrp="1"/>
          </p:cNvSpPr>
          <p:nvPr>
            <p:ph type="sldNum" idx="5"/>
          </p:nvPr>
        </p:nvSpPr>
        <p:spPr>
          <a:xfrm>
            <a:off x="11334240" y="61848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ADDA4B42-9478-409B-805A-F487BF7EFF97}"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89"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90"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79" name="Picture 8" descr=""/>
          <p:cNvPicPr/>
          <p:nvPr/>
        </p:nvPicPr>
        <p:blipFill>
          <a:blip r:embed="rId2"/>
          <a:stretch/>
        </p:blipFill>
        <p:spPr>
          <a:xfrm>
            <a:off x="7673400" y="0"/>
            <a:ext cx="4516920" cy="6856200"/>
          </a:xfrm>
          <a:prstGeom prst="rect">
            <a:avLst/>
          </a:prstGeom>
          <a:ln w="0">
            <a:noFill/>
          </a:ln>
        </p:spPr>
      </p:pic>
      <p:pic>
        <p:nvPicPr>
          <p:cNvPr id="1280" name="Picture 6" descr=""/>
          <p:cNvPicPr/>
          <p:nvPr/>
        </p:nvPicPr>
        <p:blipFill>
          <a:blip r:embed="rId3"/>
          <a:stretch/>
        </p:blipFill>
        <p:spPr>
          <a:xfrm>
            <a:off x="289440" y="6023880"/>
            <a:ext cx="2226960" cy="620280"/>
          </a:xfrm>
          <a:prstGeom prst="rect">
            <a:avLst/>
          </a:prstGeom>
          <a:ln w="0">
            <a:noFill/>
          </a:ln>
        </p:spPr>
      </p:pic>
      <p:sp>
        <p:nvSpPr>
          <p:cNvPr id="1281" name="PlaceHolder 1"/>
          <p:cNvSpPr>
            <a:spLocks noGrp="1"/>
          </p:cNvSpPr>
          <p:nvPr>
            <p:ph type="ftr" idx="42"/>
          </p:nvPr>
        </p:nvSpPr>
        <p:spPr>
          <a:xfrm>
            <a:off x="4432680" y="6203880"/>
            <a:ext cx="3376080" cy="3632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1282" name="PlaceHolder 2"/>
          <p:cNvSpPr>
            <a:spLocks noGrp="1"/>
          </p:cNvSpPr>
          <p:nvPr>
            <p:ph type="sldNum" idx="43"/>
          </p:nvPr>
        </p:nvSpPr>
        <p:spPr>
          <a:xfrm>
            <a:off x="11334240" y="61848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87FE10B8-1300-42F2-A1FB-144E87BEDB7A}"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283"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284"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 id="2147484036" r:id="rId14"/>
    <p:sldLayoutId id="2147484037"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7" name="Picture 8" descr=""/>
          <p:cNvPicPr/>
          <p:nvPr/>
        </p:nvPicPr>
        <p:blipFill>
          <a:blip r:embed="rId2"/>
          <a:stretch/>
        </p:blipFill>
        <p:spPr>
          <a:xfrm>
            <a:off x="7673400" y="0"/>
            <a:ext cx="4516920" cy="6856200"/>
          </a:xfrm>
          <a:prstGeom prst="rect">
            <a:avLst/>
          </a:prstGeom>
          <a:ln w="0">
            <a:noFill/>
          </a:ln>
        </p:spPr>
      </p:pic>
      <p:pic>
        <p:nvPicPr>
          <p:cNvPr id="128" name="Picture 6" descr=""/>
          <p:cNvPicPr/>
          <p:nvPr/>
        </p:nvPicPr>
        <p:blipFill>
          <a:blip r:embed="rId3"/>
          <a:stretch/>
        </p:blipFill>
        <p:spPr>
          <a:xfrm>
            <a:off x="289440" y="6023880"/>
            <a:ext cx="2226960" cy="620280"/>
          </a:xfrm>
          <a:prstGeom prst="rect">
            <a:avLst/>
          </a:prstGeom>
          <a:ln w="0">
            <a:noFill/>
          </a:ln>
        </p:spPr>
      </p:pic>
      <p:sp>
        <p:nvSpPr>
          <p:cNvPr id="129" name="PlaceHolder 1"/>
          <p:cNvSpPr>
            <a:spLocks noGrp="1"/>
          </p:cNvSpPr>
          <p:nvPr>
            <p:ph type="ftr" idx="6"/>
          </p:nvPr>
        </p:nvSpPr>
        <p:spPr>
          <a:xfrm>
            <a:off x="4432680" y="6203880"/>
            <a:ext cx="3376080" cy="3632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130" name="PlaceHolder 2"/>
          <p:cNvSpPr>
            <a:spLocks noGrp="1"/>
          </p:cNvSpPr>
          <p:nvPr>
            <p:ph type="sldNum" idx="7"/>
          </p:nvPr>
        </p:nvSpPr>
        <p:spPr>
          <a:xfrm>
            <a:off x="11334240" y="61848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A4B579FB-D6F3-45D0-BC65-F967D0268069}"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3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32"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9" name="Picture 8" descr=""/>
          <p:cNvPicPr/>
          <p:nvPr/>
        </p:nvPicPr>
        <p:blipFill>
          <a:blip r:embed="rId2"/>
          <a:stretch/>
        </p:blipFill>
        <p:spPr>
          <a:xfrm>
            <a:off x="7673400" y="0"/>
            <a:ext cx="4516920" cy="6856200"/>
          </a:xfrm>
          <a:prstGeom prst="rect">
            <a:avLst/>
          </a:prstGeom>
          <a:ln w="0">
            <a:noFill/>
          </a:ln>
        </p:spPr>
      </p:pic>
      <p:pic>
        <p:nvPicPr>
          <p:cNvPr id="170" name="Picture 6" descr=""/>
          <p:cNvPicPr/>
          <p:nvPr/>
        </p:nvPicPr>
        <p:blipFill>
          <a:blip r:embed="rId3"/>
          <a:stretch/>
        </p:blipFill>
        <p:spPr>
          <a:xfrm>
            <a:off x="289440" y="6023880"/>
            <a:ext cx="2226960" cy="620280"/>
          </a:xfrm>
          <a:prstGeom prst="rect">
            <a:avLst/>
          </a:prstGeom>
          <a:ln w="0">
            <a:noFill/>
          </a:ln>
        </p:spPr>
      </p:pic>
      <p:sp>
        <p:nvSpPr>
          <p:cNvPr id="17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172"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1800" spc="-1" strike="noStrike">
                <a:latin typeface="Arial"/>
              </a:rPr>
              <a:t>Click to edit the outline text format</a:t>
            </a:r>
            <a:endParaRPr b="0" lang="en-CA" sz="1800" spc="-1" strike="noStrike">
              <a:latin typeface="Arial"/>
            </a:endParaRPr>
          </a:p>
          <a:p>
            <a:pPr lvl="1" marL="864000" indent="-324000">
              <a:spcBef>
                <a:spcPts val="1134"/>
              </a:spcBef>
              <a:buClr>
                <a:srgbClr val="000000"/>
              </a:buClr>
              <a:buSzPct val="75000"/>
              <a:buFont typeface="Symbol" charset="2"/>
              <a:buChar char=""/>
            </a:pPr>
            <a:r>
              <a:rPr b="0" lang="en-CA" sz="1800" spc="-1" strike="noStrike">
                <a:latin typeface="Arial"/>
              </a:rPr>
              <a:t>Second Outline Level</a:t>
            </a:r>
            <a:endParaRPr b="0" lang="en-CA" sz="1800" spc="-1" strike="noStrike">
              <a:latin typeface="Arial"/>
            </a:endParaRPr>
          </a:p>
          <a:p>
            <a:pPr lvl="2" marL="1296000" indent="-288000">
              <a:spcBef>
                <a:spcPts val="850"/>
              </a:spcBef>
              <a:buClr>
                <a:srgbClr val="000000"/>
              </a:buClr>
              <a:buSzPct val="45000"/>
              <a:buFont typeface="Wingdings" charset="2"/>
              <a:buChar char=""/>
            </a:pPr>
            <a:r>
              <a:rPr b="0" lang="en-CA" sz="1800" spc="-1" strike="noStrike">
                <a:latin typeface="Arial"/>
              </a:rPr>
              <a:t>Third Outline Level</a:t>
            </a:r>
            <a:endParaRPr b="0" lang="en-CA" sz="1800" spc="-1" strike="noStrike">
              <a:latin typeface="Arial"/>
            </a:endParaRPr>
          </a:p>
          <a:p>
            <a:pPr lvl="3" marL="1728000" indent="-216000">
              <a:spcBef>
                <a:spcPts val="567"/>
              </a:spcBef>
              <a:buClr>
                <a:srgbClr val="000000"/>
              </a:buClr>
              <a:buSzPct val="75000"/>
              <a:buFont typeface="Symbol" charset="2"/>
              <a:buChar char=""/>
            </a:pPr>
            <a:r>
              <a:rPr b="0" lang="en-CA" sz="1800" spc="-1" strike="noStrike">
                <a:latin typeface="Arial"/>
              </a:rPr>
              <a:t>Fourth Outline Level</a:t>
            </a:r>
            <a:endParaRPr b="0" lang="en-CA" sz="1800" spc="-1" strike="noStrike">
              <a:latin typeface="Arial"/>
            </a:endParaRPr>
          </a:p>
          <a:p>
            <a:pPr lvl="4" marL="2160000" indent="-216000">
              <a:spcBef>
                <a:spcPts val="283"/>
              </a:spcBef>
              <a:buClr>
                <a:srgbClr val="000000"/>
              </a:buClr>
              <a:buSzPct val="45000"/>
              <a:buFont typeface="Wingdings" charset="2"/>
              <a:buChar char=""/>
            </a:pPr>
            <a:r>
              <a:rPr b="0" lang="en-CA" sz="1800" spc="-1" strike="noStrike">
                <a:latin typeface="Arial"/>
              </a:rPr>
              <a:t>Fifth Outline Level</a:t>
            </a:r>
            <a:endParaRPr b="0" lang="en-CA" sz="1800" spc="-1" strike="noStrike">
              <a:latin typeface="Arial"/>
            </a:endParaRPr>
          </a:p>
          <a:p>
            <a:pPr lvl="5" marL="2592000" indent="-216000">
              <a:spcBef>
                <a:spcPts val="283"/>
              </a:spcBef>
              <a:buClr>
                <a:srgbClr val="000000"/>
              </a:buClr>
              <a:buSzPct val="45000"/>
              <a:buFont typeface="Wingdings" charset="2"/>
              <a:buChar char=""/>
            </a:pPr>
            <a:r>
              <a:rPr b="0" lang="en-CA" sz="1800" spc="-1" strike="noStrike">
                <a:latin typeface="Arial"/>
              </a:rPr>
              <a:t>Sixth Outline Level</a:t>
            </a:r>
            <a:endParaRPr b="0" lang="en-CA" sz="1800" spc="-1" strike="noStrike">
              <a:latin typeface="Arial"/>
            </a:endParaRPr>
          </a:p>
          <a:p>
            <a:pPr lvl="6" marL="3024000" indent="-216000">
              <a:spcBef>
                <a:spcPts val="283"/>
              </a:spcBef>
              <a:buClr>
                <a:srgbClr val="000000"/>
              </a:buClr>
              <a:buSzPct val="45000"/>
              <a:buFont typeface="Wingdings" charset="2"/>
              <a:buChar char=""/>
            </a:pPr>
            <a:r>
              <a:rPr b="0" lang="en-CA" sz="1800" spc="-1" strike="noStrike">
                <a:latin typeface="Arial"/>
              </a:rPr>
              <a:t>Seventh Outline Level</a:t>
            </a:r>
            <a:endParaRPr b="0" lang="en-CA" sz="1800" spc="-1" strike="noStrike">
              <a:latin typeface="Arial"/>
            </a:endParaRPr>
          </a:p>
        </p:txBody>
      </p:sp>
      <p:sp>
        <p:nvSpPr>
          <p:cNvPr id="173" name="PlaceHolder 3"/>
          <p:cNvSpPr>
            <a:spLocks noGrp="1"/>
          </p:cNvSpPr>
          <p:nvPr>
            <p:ph type="ftr" idx="8"/>
          </p:nvPr>
        </p:nvSpPr>
        <p:spPr>
          <a:xfrm>
            <a:off x="4432680" y="6203880"/>
            <a:ext cx="3376080" cy="3632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174" name="PlaceHolder 4"/>
          <p:cNvSpPr>
            <a:spLocks noGrp="1"/>
          </p:cNvSpPr>
          <p:nvPr>
            <p:ph type="sldNum" idx="9"/>
          </p:nvPr>
        </p:nvSpPr>
        <p:spPr>
          <a:xfrm>
            <a:off x="11334240" y="61848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3C4FB2C9-3070-49A6-B004-0A95A511B1C6}"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11" name="Picture 8" descr=""/>
          <p:cNvPicPr/>
          <p:nvPr/>
        </p:nvPicPr>
        <p:blipFill>
          <a:blip r:embed="rId2"/>
          <a:stretch/>
        </p:blipFill>
        <p:spPr>
          <a:xfrm>
            <a:off x="7673400" y="0"/>
            <a:ext cx="4516920" cy="6856200"/>
          </a:xfrm>
          <a:prstGeom prst="rect">
            <a:avLst/>
          </a:prstGeom>
          <a:ln w="0">
            <a:noFill/>
          </a:ln>
        </p:spPr>
      </p:pic>
      <p:pic>
        <p:nvPicPr>
          <p:cNvPr id="212" name="Picture 6" descr=""/>
          <p:cNvPicPr/>
          <p:nvPr/>
        </p:nvPicPr>
        <p:blipFill>
          <a:blip r:embed="rId3"/>
          <a:stretch/>
        </p:blipFill>
        <p:spPr>
          <a:xfrm>
            <a:off x="289440" y="6023880"/>
            <a:ext cx="2226960" cy="620280"/>
          </a:xfrm>
          <a:prstGeom prst="rect">
            <a:avLst/>
          </a:prstGeom>
          <a:ln w="0">
            <a:noFill/>
          </a:ln>
        </p:spPr>
      </p:pic>
      <p:sp>
        <p:nvSpPr>
          <p:cNvPr id="21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214"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1800" spc="-1" strike="noStrike">
                <a:latin typeface="Arial"/>
              </a:rPr>
              <a:t>Click to edit the outline text format</a:t>
            </a:r>
            <a:endParaRPr b="0" lang="en-CA" sz="1800" spc="-1" strike="noStrike">
              <a:latin typeface="Arial"/>
            </a:endParaRPr>
          </a:p>
          <a:p>
            <a:pPr lvl="1" marL="864000" indent="-324000">
              <a:spcBef>
                <a:spcPts val="1134"/>
              </a:spcBef>
              <a:buClr>
                <a:srgbClr val="000000"/>
              </a:buClr>
              <a:buSzPct val="75000"/>
              <a:buFont typeface="Symbol" charset="2"/>
              <a:buChar char=""/>
            </a:pPr>
            <a:r>
              <a:rPr b="0" lang="en-CA" sz="1800" spc="-1" strike="noStrike">
                <a:latin typeface="Arial"/>
              </a:rPr>
              <a:t>Second Outline Level</a:t>
            </a:r>
            <a:endParaRPr b="0" lang="en-CA" sz="1800" spc="-1" strike="noStrike">
              <a:latin typeface="Arial"/>
            </a:endParaRPr>
          </a:p>
          <a:p>
            <a:pPr lvl="2" marL="1296000" indent="-288000">
              <a:spcBef>
                <a:spcPts val="850"/>
              </a:spcBef>
              <a:buClr>
                <a:srgbClr val="000000"/>
              </a:buClr>
              <a:buSzPct val="45000"/>
              <a:buFont typeface="Wingdings" charset="2"/>
              <a:buChar char=""/>
            </a:pPr>
            <a:r>
              <a:rPr b="0" lang="en-CA" sz="1800" spc="-1" strike="noStrike">
                <a:latin typeface="Arial"/>
              </a:rPr>
              <a:t>Third Outline Level</a:t>
            </a:r>
            <a:endParaRPr b="0" lang="en-CA" sz="1800" spc="-1" strike="noStrike">
              <a:latin typeface="Arial"/>
            </a:endParaRPr>
          </a:p>
          <a:p>
            <a:pPr lvl="3" marL="1728000" indent="-216000">
              <a:spcBef>
                <a:spcPts val="567"/>
              </a:spcBef>
              <a:buClr>
                <a:srgbClr val="000000"/>
              </a:buClr>
              <a:buSzPct val="75000"/>
              <a:buFont typeface="Symbol" charset="2"/>
              <a:buChar char=""/>
            </a:pPr>
            <a:r>
              <a:rPr b="0" lang="en-CA" sz="1800" spc="-1" strike="noStrike">
                <a:latin typeface="Arial"/>
              </a:rPr>
              <a:t>Fourth Outline Level</a:t>
            </a:r>
            <a:endParaRPr b="0" lang="en-CA" sz="1800" spc="-1" strike="noStrike">
              <a:latin typeface="Arial"/>
            </a:endParaRPr>
          </a:p>
          <a:p>
            <a:pPr lvl="4" marL="2160000" indent="-216000">
              <a:spcBef>
                <a:spcPts val="283"/>
              </a:spcBef>
              <a:buClr>
                <a:srgbClr val="000000"/>
              </a:buClr>
              <a:buSzPct val="45000"/>
              <a:buFont typeface="Wingdings" charset="2"/>
              <a:buChar char=""/>
            </a:pPr>
            <a:r>
              <a:rPr b="0" lang="en-CA" sz="1800" spc="-1" strike="noStrike">
                <a:latin typeface="Arial"/>
              </a:rPr>
              <a:t>Fifth Outline Level</a:t>
            </a:r>
            <a:endParaRPr b="0" lang="en-CA" sz="1800" spc="-1" strike="noStrike">
              <a:latin typeface="Arial"/>
            </a:endParaRPr>
          </a:p>
          <a:p>
            <a:pPr lvl="5" marL="2592000" indent="-216000">
              <a:spcBef>
                <a:spcPts val="283"/>
              </a:spcBef>
              <a:buClr>
                <a:srgbClr val="000000"/>
              </a:buClr>
              <a:buSzPct val="45000"/>
              <a:buFont typeface="Wingdings" charset="2"/>
              <a:buChar char=""/>
            </a:pPr>
            <a:r>
              <a:rPr b="0" lang="en-CA" sz="1800" spc="-1" strike="noStrike">
                <a:latin typeface="Arial"/>
              </a:rPr>
              <a:t>Sixth Outline Level</a:t>
            </a:r>
            <a:endParaRPr b="0" lang="en-CA" sz="1800" spc="-1" strike="noStrike">
              <a:latin typeface="Arial"/>
            </a:endParaRPr>
          </a:p>
          <a:p>
            <a:pPr lvl="6" marL="3024000" indent="-216000">
              <a:spcBef>
                <a:spcPts val="283"/>
              </a:spcBef>
              <a:buClr>
                <a:srgbClr val="000000"/>
              </a:buClr>
              <a:buSzPct val="45000"/>
              <a:buFont typeface="Wingdings" charset="2"/>
              <a:buChar char=""/>
            </a:pPr>
            <a:r>
              <a:rPr b="0" lang="en-CA" sz="1800" spc="-1" strike="noStrike">
                <a:latin typeface="Arial"/>
              </a:rPr>
              <a:t>Seventh Outline Level</a:t>
            </a:r>
            <a:endParaRPr b="0" lang="en-CA" sz="1800" spc="-1" strike="noStrike">
              <a:latin typeface="Arial"/>
            </a:endParaRPr>
          </a:p>
        </p:txBody>
      </p:sp>
      <p:sp>
        <p:nvSpPr>
          <p:cNvPr id="215" name="PlaceHolder 3"/>
          <p:cNvSpPr>
            <a:spLocks noGrp="1"/>
          </p:cNvSpPr>
          <p:nvPr>
            <p:ph type="ftr" idx="10"/>
          </p:nvPr>
        </p:nvSpPr>
        <p:spPr>
          <a:xfrm>
            <a:off x="4432680" y="6203880"/>
            <a:ext cx="3376080" cy="3632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216" name="PlaceHolder 4"/>
          <p:cNvSpPr>
            <a:spLocks noGrp="1"/>
          </p:cNvSpPr>
          <p:nvPr>
            <p:ph type="sldNum" idx="11"/>
          </p:nvPr>
        </p:nvSpPr>
        <p:spPr>
          <a:xfrm>
            <a:off x="11334240" y="61848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C205C3D4-128A-4094-942E-CA540B8E73D4}"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53" name="Picture 8" descr=""/>
          <p:cNvPicPr/>
          <p:nvPr/>
        </p:nvPicPr>
        <p:blipFill>
          <a:blip r:embed="rId2"/>
          <a:stretch/>
        </p:blipFill>
        <p:spPr>
          <a:xfrm>
            <a:off x="7673400" y="0"/>
            <a:ext cx="4516920" cy="6856200"/>
          </a:xfrm>
          <a:prstGeom prst="rect">
            <a:avLst/>
          </a:prstGeom>
          <a:ln w="0">
            <a:noFill/>
          </a:ln>
        </p:spPr>
      </p:pic>
      <p:pic>
        <p:nvPicPr>
          <p:cNvPr id="254" name="Picture 6" descr=""/>
          <p:cNvPicPr/>
          <p:nvPr/>
        </p:nvPicPr>
        <p:blipFill>
          <a:blip r:embed="rId3"/>
          <a:stretch/>
        </p:blipFill>
        <p:spPr>
          <a:xfrm>
            <a:off x="289440" y="6023880"/>
            <a:ext cx="2226960" cy="620280"/>
          </a:xfrm>
          <a:prstGeom prst="rect">
            <a:avLst/>
          </a:prstGeom>
          <a:ln w="0">
            <a:noFill/>
          </a:ln>
        </p:spPr>
      </p:pic>
      <p:sp>
        <p:nvSpPr>
          <p:cNvPr id="255" name="PlaceHolder 1"/>
          <p:cNvSpPr>
            <a:spLocks noGrp="1"/>
          </p:cNvSpPr>
          <p:nvPr>
            <p:ph type="ftr" idx="12"/>
          </p:nvPr>
        </p:nvSpPr>
        <p:spPr>
          <a:xfrm>
            <a:off x="4432680" y="6203880"/>
            <a:ext cx="3376080" cy="3632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256" name="PlaceHolder 2"/>
          <p:cNvSpPr>
            <a:spLocks noGrp="1"/>
          </p:cNvSpPr>
          <p:nvPr>
            <p:ph type="sldNum" idx="13"/>
          </p:nvPr>
        </p:nvSpPr>
        <p:spPr>
          <a:xfrm>
            <a:off x="11334240" y="61848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6149CC57-0692-495E-B2EA-4E4B172189E6}"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257"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a:t>
            </a:r>
            <a:r>
              <a:rPr b="0" lang="en-CA" sz="4400" spc="-1" strike="noStrike">
                <a:latin typeface="Arial"/>
              </a:rPr>
              <a:t>title text format</a:t>
            </a:r>
            <a:endParaRPr b="0" lang="en-CA" sz="4400" spc="-1" strike="noStrike">
              <a:latin typeface="Arial"/>
            </a:endParaRPr>
          </a:p>
        </p:txBody>
      </p:sp>
      <p:sp>
        <p:nvSpPr>
          <p:cNvPr id="258"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5" name="Picture 8" descr=""/>
          <p:cNvPicPr/>
          <p:nvPr/>
        </p:nvPicPr>
        <p:blipFill>
          <a:blip r:embed="rId2"/>
          <a:stretch/>
        </p:blipFill>
        <p:spPr>
          <a:xfrm>
            <a:off x="7673400" y="0"/>
            <a:ext cx="4516920" cy="6856200"/>
          </a:xfrm>
          <a:prstGeom prst="rect">
            <a:avLst/>
          </a:prstGeom>
          <a:ln w="0">
            <a:noFill/>
          </a:ln>
        </p:spPr>
      </p:pic>
      <p:pic>
        <p:nvPicPr>
          <p:cNvPr id="296" name="Picture 6" descr=""/>
          <p:cNvPicPr/>
          <p:nvPr/>
        </p:nvPicPr>
        <p:blipFill>
          <a:blip r:embed="rId3"/>
          <a:stretch/>
        </p:blipFill>
        <p:spPr>
          <a:xfrm>
            <a:off x="289440" y="6023880"/>
            <a:ext cx="2226960" cy="620280"/>
          </a:xfrm>
          <a:prstGeom prst="rect">
            <a:avLst/>
          </a:prstGeom>
          <a:ln w="0">
            <a:noFill/>
          </a:ln>
        </p:spPr>
      </p:pic>
      <p:sp>
        <p:nvSpPr>
          <p:cNvPr id="29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298"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1800" spc="-1" strike="noStrike">
                <a:latin typeface="Arial"/>
              </a:rPr>
              <a:t>Click to edit the outline text format</a:t>
            </a:r>
            <a:endParaRPr b="0" lang="en-CA" sz="1800" spc="-1" strike="noStrike">
              <a:latin typeface="Arial"/>
            </a:endParaRPr>
          </a:p>
          <a:p>
            <a:pPr lvl="1" marL="864000" indent="-324000">
              <a:spcBef>
                <a:spcPts val="1134"/>
              </a:spcBef>
              <a:buClr>
                <a:srgbClr val="000000"/>
              </a:buClr>
              <a:buSzPct val="75000"/>
              <a:buFont typeface="Symbol" charset="2"/>
              <a:buChar char=""/>
            </a:pPr>
            <a:r>
              <a:rPr b="0" lang="en-CA" sz="1800" spc="-1" strike="noStrike">
                <a:latin typeface="Arial"/>
              </a:rPr>
              <a:t>Second Outline Level</a:t>
            </a:r>
            <a:endParaRPr b="0" lang="en-CA" sz="1800" spc="-1" strike="noStrike">
              <a:latin typeface="Arial"/>
            </a:endParaRPr>
          </a:p>
          <a:p>
            <a:pPr lvl="2" marL="1296000" indent="-288000">
              <a:spcBef>
                <a:spcPts val="850"/>
              </a:spcBef>
              <a:buClr>
                <a:srgbClr val="000000"/>
              </a:buClr>
              <a:buSzPct val="45000"/>
              <a:buFont typeface="Wingdings" charset="2"/>
              <a:buChar char=""/>
            </a:pPr>
            <a:r>
              <a:rPr b="0" lang="en-CA" sz="1800" spc="-1" strike="noStrike">
                <a:latin typeface="Arial"/>
              </a:rPr>
              <a:t>Third Outline Level</a:t>
            </a:r>
            <a:endParaRPr b="0" lang="en-CA" sz="1800" spc="-1" strike="noStrike">
              <a:latin typeface="Arial"/>
            </a:endParaRPr>
          </a:p>
          <a:p>
            <a:pPr lvl="3" marL="1728000" indent="-216000">
              <a:spcBef>
                <a:spcPts val="567"/>
              </a:spcBef>
              <a:buClr>
                <a:srgbClr val="000000"/>
              </a:buClr>
              <a:buSzPct val="75000"/>
              <a:buFont typeface="Symbol" charset="2"/>
              <a:buChar char=""/>
            </a:pPr>
            <a:r>
              <a:rPr b="0" lang="en-CA" sz="1800" spc="-1" strike="noStrike">
                <a:latin typeface="Arial"/>
              </a:rPr>
              <a:t>Fourth Outline Level</a:t>
            </a:r>
            <a:endParaRPr b="0" lang="en-CA" sz="1800" spc="-1" strike="noStrike">
              <a:latin typeface="Arial"/>
            </a:endParaRPr>
          </a:p>
          <a:p>
            <a:pPr lvl="4" marL="2160000" indent="-216000">
              <a:spcBef>
                <a:spcPts val="283"/>
              </a:spcBef>
              <a:buClr>
                <a:srgbClr val="000000"/>
              </a:buClr>
              <a:buSzPct val="45000"/>
              <a:buFont typeface="Wingdings" charset="2"/>
              <a:buChar char=""/>
            </a:pPr>
            <a:r>
              <a:rPr b="0" lang="en-CA" sz="1800" spc="-1" strike="noStrike">
                <a:latin typeface="Arial"/>
              </a:rPr>
              <a:t>Fifth Outline Level</a:t>
            </a:r>
            <a:endParaRPr b="0" lang="en-CA" sz="1800" spc="-1" strike="noStrike">
              <a:latin typeface="Arial"/>
            </a:endParaRPr>
          </a:p>
          <a:p>
            <a:pPr lvl="5" marL="2592000" indent="-216000">
              <a:spcBef>
                <a:spcPts val="283"/>
              </a:spcBef>
              <a:buClr>
                <a:srgbClr val="000000"/>
              </a:buClr>
              <a:buSzPct val="45000"/>
              <a:buFont typeface="Wingdings" charset="2"/>
              <a:buChar char=""/>
            </a:pPr>
            <a:r>
              <a:rPr b="0" lang="en-CA" sz="1800" spc="-1" strike="noStrike">
                <a:latin typeface="Arial"/>
              </a:rPr>
              <a:t>Sixth Outline Level</a:t>
            </a:r>
            <a:endParaRPr b="0" lang="en-CA" sz="1800" spc="-1" strike="noStrike">
              <a:latin typeface="Arial"/>
            </a:endParaRPr>
          </a:p>
          <a:p>
            <a:pPr lvl="6" marL="3024000" indent="-216000">
              <a:spcBef>
                <a:spcPts val="283"/>
              </a:spcBef>
              <a:buClr>
                <a:srgbClr val="000000"/>
              </a:buClr>
              <a:buSzPct val="45000"/>
              <a:buFont typeface="Wingdings" charset="2"/>
              <a:buChar char=""/>
            </a:pPr>
            <a:r>
              <a:rPr b="0" lang="en-CA" sz="1800" spc="-1" strike="noStrike">
                <a:latin typeface="Arial"/>
              </a:rPr>
              <a:t>Seventh Outline Level</a:t>
            </a:r>
            <a:endParaRPr b="0" lang="en-CA" sz="1800" spc="-1" strike="noStrike">
              <a:latin typeface="Arial"/>
            </a:endParaRPr>
          </a:p>
        </p:txBody>
      </p:sp>
      <p:sp>
        <p:nvSpPr>
          <p:cNvPr id="299" name="PlaceHolder 3"/>
          <p:cNvSpPr>
            <a:spLocks noGrp="1"/>
          </p:cNvSpPr>
          <p:nvPr>
            <p:ph type="ftr" idx="14"/>
          </p:nvPr>
        </p:nvSpPr>
        <p:spPr>
          <a:xfrm>
            <a:off x="4432680" y="6203880"/>
            <a:ext cx="3376080" cy="3632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300" name="PlaceHolder 4"/>
          <p:cNvSpPr>
            <a:spLocks noGrp="1"/>
          </p:cNvSpPr>
          <p:nvPr>
            <p:ph type="sldNum" idx="15"/>
          </p:nvPr>
        </p:nvSpPr>
        <p:spPr>
          <a:xfrm>
            <a:off x="11334240" y="61848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3A5B1F45-B71D-41C1-8B19-C4B7AB5DDBA5}"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37" name="Picture 8" descr=""/>
          <p:cNvPicPr/>
          <p:nvPr/>
        </p:nvPicPr>
        <p:blipFill>
          <a:blip r:embed="rId2"/>
          <a:stretch/>
        </p:blipFill>
        <p:spPr>
          <a:xfrm>
            <a:off x="7673400" y="0"/>
            <a:ext cx="4516920" cy="6856200"/>
          </a:xfrm>
          <a:prstGeom prst="rect">
            <a:avLst/>
          </a:prstGeom>
          <a:ln w="0">
            <a:noFill/>
          </a:ln>
        </p:spPr>
      </p:pic>
      <p:pic>
        <p:nvPicPr>
          <p:cNvPr id="338" name="Picture 6" descr=""/>
          <p:cNvPicPr/>
          <p:nvPr/>
        </p:nvPicPr>
        <p:blipFill>
          <a:blip r:embed="rId3"/>
          <a:stretch/>
        </p:blipFill>
        <p:spPr>
          <a:xfrm>
            <a:off x="289440" y="6023880"/>
            <a:ext cx="2226960" cy="620280"/>
          </a:xfrm>
          <a:prstGeom prst="rect">
            <a:avLst/>
          </a:prstGeom>
          <a:ln w="0">
            <a:noFill/>
          </a:ln>
        </p:spPr>
      </p:pic>
      <p:sp>
        <p:nvSpPr>
          <p:cNvPr id="33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340"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1800" spc="-1" strike="noStrike">
                <a:latin typeface="Arial"/>
              </a:rPr>
              <a:t>Click to edit the outline text format</a:t>
            </a:r>
            <a:endParaRPr b="0" lang="en-CA" sz="1800" spc="-1" strike="noStrike">
              <a:latin typeface="Arial"/>
            </a:endParaRPr>
          </a:p>
          <a:p>
            <a:pPr lvl="1" marL="864000" indent="-324000">
              <a:spcBef>
                <a:spcPts val="1134"/>
              </a:spcBef>
              <a:buClr>
                <a:srgbClr val="000000"/>
              </a:buClr>
              <a:buSzPct val="75000"/>
              <a:buFont typeface="Symbol" charset="2"/>
              <a:buChar char=""/>
            </a:pPr>
            <a:r>
              <a:rPr b="0" lang="en-CA" sz="1800" spc="-1" strike="noStrike">
                <a:latin typeface="Arial"/>
              </a:rPr>
              <a:t>Second Outline Level</a:t>
            </a:r>
            <a:endParaRPr b="0" lang="en-CA" sz="1800" spc="-1" strike="noStrike">
              <a:latin typeface="Arial"/>
            </a:endParaRPr>
          </a:p>
          <a:p>
            <a:pPr lvl="2" marL="1296000" indent="-288000">
              <a:spcBef>
                <a:spcPts val="850"/>
              </a:spcBef>
              <a:buClr>
                <a:srgbClr val="000000"/>
              </a:buClr>
              <a:buSzPct val="45000"/>
              <a:buFont typeface="Wingdings" charset="2"/>
              <a:buChar char=""/>
            </a:pPr>
            <a:r>
              <a:rPr b="0" lang="en-CA" sz="1800" spc="-1" strike="noStrike">
                <a:latin typeface="Arial"/>
              </a:rPr>
              <a:t>Third Outline Level</a:t>
            </a:r>
            <a:endParaRPr b="0" lang="en-CA" sz="1800" spc="-1" strike="noStrike">
              <a:latin typeface="Arial"/>
            </a:endParaRPr>
          </a:p>
          <a:p>
            <a:pPr lvl="3" marL="1728000" indent="-216000">
              <a:spcBef>
                <a:spcPts val="567"/>
              </a:spcBef>
              <a:buClr>
                <a:srgbClr val="000000"/>
              </a:buClr>
              <a:buSzPct val="75000"/>
              <a:buFont typeface="Symbol" charset="2"/>
              <a:buChar char=""/>
            </a:pPr>
            <a:r>
              <a:rPr b="0" lang="en-CA" sz="1800" spc="-1" strike="noStrike">
                <a:latin typeface="Arial"/>
              </a:rPr>
              <a:t>Fourth Outline Level</a:t>
            </a:r>
            <a:endParaRPr b="0" lang="en-CA" sz="1800" spc="-1" strike="noStrike">
              <a:latin typeface="Arial"/>
            </a:endParaRPr>
          </a:p>
          <a:p>
            <a:pPr lvl="4" marL="2160000" indent="-216000">
              <a:spcBef>
                <a:spcPts val="283"/>
              </a:spcBef>
              <a:buClr>
                <a:srgbClr val="000000"/>
              </a:buClr>
              <a:buSzPct val="45000"/>
              <a:buFont typeface="Wingdings" charset="2"/>
              <a:buChar char=""/>
            </a:pPr>
            <a:r>
              <a:rPr b="0" lang="en-CA" sz="1800" spc="-1" strike="noStrike">
                <a:latin typeface="Arial"/>
              </a:rPr>
              <a:t>Fifth Outline Level</a:t>
            </a:r>
            <a:endParaRPr b="0" lang="en-CA" sz="1800" spc="-1" strike="noStrike">
              <a:latin typeface="Arial"/>
            </a:endParaRPr>
          </a:p>
          <a:p>
            <a:pPr lvl="5" marL="2592000" indent="-216000">
              <a:spcBef>
                <a:spcPts val="283"/>
              </a:spcBef>
              <a:buClr>
                <a:srgbClr val="000000"/>
              </a:buClr>
              <a:buSzPct val="45000"/>
              <a:buFont typeface="Wingdings" charset="2"/>
              <a:buChar char=""/>
            </a:pPr>
            <a:r>
              <a:rPr b="0" lang="en-CA" sz="1800" spc="-1" strike="noStrike">
                <a:latin typeface="Arial"/>
              </a:rPr>
              <a:t>Sixth Outline Level</a:t>
            </a:r>
            <a:endParaRPr b="0" lang="en-CA" sz="1800" spc="-1" strike="noStrike">
              <a:latin typeface="Arial"/>
            </a:endParaRPr>
          </a:p>
          <a:p>
            <a:pPr lvl="6" marL="3024000" indent="-216000">
              <a:spcBef>
                <a:spcPts val="283"/>
              </a:spcBef>
              <a:buClr>
                <a:srgbClr val="000000"/>
              </a:buClr>
              <a:buSzPct val="45000"/>
              <a:buFont typeface="Wingdings" charset="2"/>
              <a:buChar char=""/>
            </a:pPr>
            <a:r>
              <a:rPr b="0" lang="en-CA" sz="1800" spc="-1" strike="noStrike">
                <a:latin typeface="Arial"/>
              </a:rPr>
              <a:t>Seventh Outline Level</a:t>
            </a:r>
            <a:endParaRPr b="0" lang="en-CA" sz="1800" spc="-1" strike="noStrike">
              <a:latin typeface="Arial"/>
            </a:endParaRPr>
          </a:p>
        </p:txBody>
      </p:sp>
      <p:sp>
        <p:nvSpPr>
          <p:cNvPr id="341" name="PlaceHolder 3"/>
          <p:cNvSpPr>
            <a:spLocks noGrp="1"/>
          </p:cNvSpPr>
          <p:nvPr>
            <p:ph type="ftr" idx="16"/>
          </p:nvPr>
        </p:nvSpPr>
        <p:spPr>
          <a:xfrm>
            <a:off x="4432680" y="6203880"/>
            <a:ext cx="3376080" cy="3632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342" name="PlaceHolder 4"/>
          <p:cNvSpPr>
            <a:spLocks noGrp="1"/>
          </p:cNvSpPr>
          <p:nvPr>
            <p:ph type="sldNum" idx="17"/>
          </p:nvPr>
        </p:nvSpPr>
        <p:spPr>
          <a:xfrm>
            <a:off x="11334240" y="61848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09207E36-7738-4E4D-9A75-707E0522F9A2}"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xml.rels><?xml version="1.0" encoding="UTF-8"?>
<Relationships xmlns="http://schemas.openxmlformats.org/package/2006/relationships"><Relationship Id="rId1" Type="http://schemas.openxmlformats.org/officeDocument/2006/relationships/hyperlink" Target="https://mapoflondon.uvic.ca/" TargetMode="External"/><Relationship Id="rId2" Type="http://schemas.openxmlformats.org/officeDocument/2006/relationships/hyperlink" Target="https://bcgenesis.uvic.ca/" TargetMode="External"/><Relationship Id="rId3" Type="http://schemas.openxmlformats.org/officeDocument/2006/relationships/hyperlink" Target="https://loi.uvic.ca/archive" TargetMode="External"/><Relationship Id="rId4"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slideLayout" Target="../slideLayouts/slideLayout73.xml"/><Relationship Id="rId5"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image" Target="../media/image124.png"/><Relationship Id="rId3" Type="http://schemas.openxmlformats.org/officeDocument/2006/relationships/slideLayout" Target="../slideLayouts/slideLayout73.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hyperlink" Target="https://endings.uvic.ca/principles.html#release-management" TargetMode="External"/><Relationship Id="rId2" Type="http://schemas.openxmlformats.org/officeDocument/2006/relationships/slideLayout" Target="../slideLayouts/slideLayout73.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6.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7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9.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73.xml"/>
</Relationships>
</file>

<file path=ppt/slides/_rels/slide4.xml.rels><?xml version="1.0" encoding="UTF-8"?>
<Relationships xmlns="http://schemas.openxmlformats.org/package/2006/relationships"><Relationship Id="rId1" Type="http://schemas.openxmlformats.org/officeDocument/2006/relationships/hyperlink" Target="https://web.uvic.ca/hrd/indonesian/" TargetMode="External"/><Relationship Id="rId2" Type="http://schemas.openxmlformats.org/officeDocument/2006/relationships/image" Target="../media/image106.png"/><Relationship Id="rId3"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2.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image" Target="../media/image128.png"/><Relationship Id="rId3" Type="http://schemas.openxmlformats.org/officeDocument/2006/relationships/image" Target="../media/image129.png"/><Relationship Id="rId4" Type="http://schemas.openxmlformats.org/officeDocument/2006/relationships/slideLayout" Target="../slideLayouts/slideLayout85.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slideLayout" Target="../slideLayouts/slideLayout7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5.xml.rels><?xml version="1.0" encoding="UTF-8"?>
<Relationships xmlns="http://schemas.openxmlformats.org/package/2006/relationships"><Relationship Id="rId1" Type="http://schemas.openxmlformats.org/officeDocument/2006/relationships/hyperlink" Target="https://web.uvic.ca/lancenrd/martin/weblang/" TargetMode="External"/><Relationship Id="rId2" Type="http://schemas.openxmlformats.org/officeDocument/2006/relationships/image" Target="../media/image107.png"/><Relationship Id="rId3"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97.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97.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97.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97.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97.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97.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97.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97.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97.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97.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97.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97.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97.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97.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97.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97.xml"/><Relationship Id="rId3"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97.xml"/>
</Relationships>
</file>

<file path=ppt/slides/_rels/slide7.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7" name="PlaceHolder 1"/>
          <p:cNvSpPr>
            <a:spLocks noGrp="1"/>
          </p:cNvSpPr>
          <p:nvPr>
            <p:ph type="title"/>
          </p:nvPr>
        </p:nvSpPr>
        <p:spPr>
          <a:xfrm>
            <a:off x="1886760" y="3232800"/>
            <a:ext cx="8385840" cy="1454760"/>
          </a:xfrm>
          <a:prstGeom prst="rect">
            <a:avLst/>
          </a:prstGeom>
          <a:noFill/>
          <a:ln w="0">
            <a:noFill/>
          </a:ln>
        </p:spPr>
        <p:txBody>
          <a:bodyPr lIns="90000" rIns="0" tIns="0" bIns="0" anchor="t">
            <a:noAutofit/>
          </a:bodyPr>
          <a:p>
            <a:pPr algn="ctr">
              <a:lnSpc>
                <a:spcPct val="90000"/>
              </a:lnSpc>
              <a:buNone/>
            </a:pPr>
            <a:r>
              <a:rPr b="0" lang="en-US" sz="4800" spc="-1" strike="noStrike">
                <a:solidFill>
                  <a:srgbClr val="004c65"/>
                </a:solidFill>
                <a:latin typeface="Arial"/>
                <a:ea typeface="Roboto Medium"/>
              </a:rPr>
              <a:t>Eliminating technical debt in Digital Humanities projects</a:t>
            </a:r>
            <a:endParaRPr b="0" lang="en-CA" sz="4800" spc="-1" strike="noStrike">
              <a:latin typeface="Arial"/>
            </a:endParaRPr>
          </a:p>
        </p:txBody>
      </p:sp>
      <p:sp>
        <p:nvSpPr>
          <p:cNvPr id="1328" name="PlaceHolder 2"/>
          <p:cNvSpPr>
            <a:spLocks noGrp="1"/>
          </p:cNvSpPr>
          <p:nvPr>
            <p:ph type="subTitle"/>
          </p:nvPr>
        </p:nvSpPr>
        <p:spPr>
          <a:xfrm>
            <a:off x="1886760" y="4689000"/>
            <a:ext cx="8400600" cy="675720"/>
          </a:xfrm>
          <a:prstGeom prst="rect">
            <a:avLst/>
          </a:prstGeom>
          <a:noFill/>
          <a:ln w="0">
            <a:noFill/>
          </a:ln>
        </p:spPr>
        <p:txBody>
          <a:bodyPr lIns="0" rIns="0" tIns="0" bIns="0" anchor="t">
            <a:noAutofit/>
          </a:bodyPr>
          <a:p>
            <a:pPr marL="228600" indent="-228600" algn="ctr">
              <a:lnSpc>
                <a:spcPct val="90000"/>
              </a:lnSpc>
              <a:spcBef>
                <a:spcPts val="1001"/>
              </a:spcBef>
              <a:buNone/>
              <a:tabLst>
                <a:tab algn="l" pos="0"/>
              </a:tabLst>
            </a:pPr>
            <a:r>
              <a:rPr b="0" lang="en-US" sz="2400" spc="-1" strike="noStrike">
                <a:solidFill>
                  <a:srgbClr val="004c65"/>
                </a:solidFill>
                <a:latin typeface="Arial"/>
                <a:ea typeface="Roboto"/>
              </a:rPr>
              <a:t>Janelle Jenstad and Martin Holmes</a:t>
            </a:r>
            <a:br>
              <a:rPr sz="2400"/>
            </a:br>
            <a:r>
              <a:rPr b="0" lang="en-US" sz="2000" spc="-1" strike="noStrike">
                <a:solidFill>
                  <a:srgbClr val="004c65"/>
                </a:solidFill>
                <a:latin typeface="Arial"/>
                <a:ea typeface="Roboto"/>
              </a:rPr>
              <a:t>University of Victoria Humanities Computing and Media Centre</a:t>
            </a:r>
            <a:endParaRPr b="0" lang="en-CA"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47" name="Picture 1266" descr=""/>
          <p:cNvPicPr/>
          <p:nvPr/>
        </p:nvPicPr>
        <p:blipFill>
          <a:blip r:embed="rId1"/>
          <a:stretch/>
        </p:blipFill>
        <p:spPr>
          <a:xfrm>
            <a:off x="5220000" y="1080360"/>
            <a:ext cx="5038920" cy="5038920"/>
          </a:xfrm>
          <a:prstGeom prst="rect">
            <a:avLst/>
          </a:prstGeom>
          <a:ln w="0">
            <a:noFill/>
          </a:ln>
        </p:spPr>
      </p:pic>
      <p:sp>
        <p:nvSpPr>
          <p:cNvPr id="1348" name="TextBox 1267"/>
          <p:cNvSpPr/>
          <p:nvPr/>
        </p:nvSpPr>
        <p:spPr>
          <a:xfrm>
            <a:off x="540000" y="1260000"/>
            <a:ext cx="3454920" cy="1625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800" spc="-1" strike="noStrike">
                <a:solidFill>
                  <a:srgbClr val="000000"/>
                </a:solidFill>
                <a:latin typeface="Arial"/>
                <a:ea typeface="DejaVu Sans"/>
              </a:rPr>
              <a:t>Update Java: Tomcat breaks.</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Update Tomcat: Cocoon breaks.</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Update Cocoon: eXist breaks.</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Update eXist: XQuery has to be </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rewritten.</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a:t>
            </a:r>
            <a:endParaRPr b="0" lang="en-CA" sz="1800" spc="-1" strike="noStrike">
              <a:latin typeface="Arial"/>
            </a:endParaRPr>
          </a:p>
        </p:txBody>
      </p:sp>
      <p:sp>
        <p:nvSpPr>
          <p:cNvPr id="1349" name="TextBox 1268"/>
          <p:cNvSpPr/>
          <p:nvPr/>
        </p:nvSpPr>
        <p:spPr>
          <a:xfrm>
            <a:off x="564120" y="3205800"/>
            <a:ext cx="3935160" cy="1113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800" spc="-1" strike="noStrike">
                <a:solidFill>
                  <a:srgbClr val="000000"/>
                </a:solidFill>
                <a:latin typeface="Arial"/>
                <a:ea typeface="DejaVu Sans"/>
              </a:rPr>
              <a:t>OS update requires MySQL update.</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MySQL update requires PHP update.</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PHP update requires code rewrite.</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a:t>
            </a:r>
            <a:endParaRPr b="0" lang="en-CA" sz="1800" spc="-1" strike="noStrike">
              <a:latin typeface="Arial"/>
            </a:endParaRPr>
          </a:p>
        </p:txBody>
      </p:sp>
      <p:sp>
        <p:nvSpPr>
          <p:cNvPr id="1350" name="TextBox 1"/>
          <p:cNvSpPr/>
          <p:nvPr/>
        </p:nvSpPr>
        <p:spPr>
          <a:xfrm>
            <a:off x="564120" y="4609800"/>
            <a:ext cx="3935160" cy="1113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800" spc="-1" strike="noStrike">
                <a:solidFill>
                  <a:srgbClr val="000000"/>
                </a:solidFill>
                <a:latin typeface="Arial"/>
                <a:ea typeface="DejaVu Sans"/>
              </a:rPr>
              <a:t>Miss an update and your site is vulnerable to attack.</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a:t>
            </a:r>
            <a:endParaRPr b="0" lang="en-CA" sz="1800" spc="-1" strike="noStrike">
              <a:latin typeface="Arial"/>
            </a:endParaRPr>
          </a:p>
        </p:txBody>
      </p:sp>
      <p:sp>
        <p:nvSpPr>
          <p:cNvPr id="1351" name="PlaceHolder 5"/>
          <p:cNvSpPr txBox="1"/>
          <p:nvPr/>
        </p:nvSpPr>
        <p:spPr>
          <a:xfrm>
            <a:off x="428400" y="360"/>
            <a:ext cx="11271600" cy="104148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BUT: Horrible technical debt</a:t>
            </a:r>
            <a:endParaRPr b="0" lang="en-CA" sz="5200" spc="-1" strike="noStrike">
              <a:solidFill>
                <a:srgbClr val="000000"/>
              </a:solidFill>
              <a:latin typeface="Arial"/>
            </a:endParaRPr>
          </a:p>
        </p:txBody>
      </p:sp>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2" name="PlaceHolder 1"/>
          <p:cNvSpPr>
            <a:spLocks noGrp="1"/>
          </p:cNvSpPr>
          <p:nvPr>
            <p:ph type="title"/>
          </p:nvPr>
        </p:nvSpPr>
        <p:spPr>
          <a:xfrm>
            <a:off x="428400" y="360000"/>
            <a:ext cx="5510880" cy="104148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0000"/>
                </a:solidFill>
                <a:latin typeface="Arial"/>
                <a:ea typeface="Roboto Medium"/>
              </a:rPr>
              <a:t>Now every project is a Tamagotchi.</a:t>
            </a:r>
            <a:endParaRPr b="0" lang="en-CA" sz="3200" spc="-1" strike="noStrike">
              <a:latin typeface="Arial"/>
            </a:endParaRPr>
          </a:p>
        </p:txBody>
      </p:sp>
      <p:pic>
        <p:nvPicPr>
          <p:cNvPr id="1353" name="Picture 1270" descr=""/>
          <p:cNvPicPr/>
          <p:nvPr/>
        </p:nvPicPr>
        <p:blipFill>
          <a:blip r:embed="rId1"/>
          <a:stretch/>
        </p:blipFill>
        <p:spPr>
          <a:xfrm>
            <a:off x="6778080" y="0"/>
            <a:ext cx="5101200" cy="6856920"/>
          </a:xfrm>
          <a:prstGeom prst="rect">
            <a:avLst/>
          </a:prstGeom>
          <a:ln w="0">
            <a:noFill/>
          </a:ln>
        </p:spPr>
      </p:pic>
      <p:sp>
        <p:nvSpPr>
          <p:cNvPr id="1354" name="PlaceHolder 7"/>
          <p:cNvSpPr/>
          <p:nvPr/>
        </p:nvSpPr>
        <p:spPr>
          <a:xfrm>
            <a:off x="824400" y="1621800"/>
            <a:ext cx="5510880" cy="1041480"/>
          </a:xfrm>
          <a:prstGeom prst="rect">
            <a:avLst/>
          </a:prstGeom>
          <a:noFill/>
          <a:ln w="0">
            <a:noFill/>
          </a:ln>
        </p:spPr>
        <p:style>
          <a:lnRef idx="0"/>
          <a:fillRef idx="0"/>
          <a:effectRef idx="0"/>
          <a:fontRef idx="minor"/>
        </p:style>
        <p:txBody>
          <a:bodyPr lIns="90000" rIns="90000" tIns="45000" bIns="45000" anchor="ctr">
            <a:noAutofit/>
          </a:bodyPr>
          <a:p>
            <a:pPr>
              <a:lnSpc>
                <a:spcPct val="90000"/>
              </a:lnSpc>
              <a:buNone/>
            </a:pPr>
            <a:r>
              <a:rPr b="0" lang="en-US" sz="3200" spc="-1" strike="noStrike">
                <a:solidFill>
                  <a:srgbClr val="000000"/>
                </a:solidFill>
                <a:latin typeface="Arial"/>
                <a:ea typeface="Roboto Medium"/>
              </a:rPr>
              <a:t>Life is nothing but maintenance.</a:t>
            </a:r>
            <a:endParaRPr b="0" lang="en-CA" sz="3200" spc="-1" strike="noStrike">
              <a:latin typeface="Arial"/>
            </a:endParaRPr>
          </a:p>
        </p:txBody>
      </p:sp>
      <p:sp>
        <p:nvSpPr>
          <p:cNvPr id="1355" name="PlaceHolder 8"/>
          <p:cNvSpPr/>
          <p:nvPr/>
        </p:nvSpPr>
        <p:spPr>
          <a:xfrm>
            <a:off x="1080000" y="2917800"/>
            <a:ext cx="5510880" cy="1041480"/>
          </a:xfrm>
          <a:prstGeom prst="rect">
            <a:avLst/>
          </a:prstGeom>
          <a:noFill/>
          <a:ln w="0">
            <a:noFill/>
          </a:ln>
        </p:spPr>
        <p:style>
          <a:lnRef idx="0"/>
          <a:fillRef idx="0"/>
          <a:effectRef idx="0"/>
          <a:fontRef idx="minor"/>
        </p:style>
        <p:txBody>
          <a:bodyPr lIns="90000" rIns="90000" tIns="45000" bIns="45000" anchor="ctr">
            <a:noAutofit/>
          </a:bodyPr>
          <a:p>
            <a:pPr>
              <a:lnSpc>
                <a:spcPct val="90000"/>
              </a:lnSpc>
              <a:buNone/>
            </a:pPr>
            <a:r>
              <a:rPr b="0" lang="en-US" sz="3200" spc="-1" strike="noStrike">
                <a:solidFill>
                  <a:srgbClr val="000000"/>
                </a:solidFill>
                <a:latin typeface="Arial"/>
                <a:ea typeface="Roboto Medium"/>
              </a:rPr>
              <a:t>There’s no time for new projects.</a:t>
            </a:r>
            <a:endParaRPr b="0" lang="en-CA" sz="3200" spc="-1" strike="noStrike">
              <a:latin typeface="Arial"/>
            </a:endParaRPr>
          </a:p>
        </p:txBody>
      </p:sp>
      <p:sp>
        <p:nvSpPr>
          <p:cNvPr id="3" name="PlaceHolder 2"/>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6" name="PlaceHolder 1"/>
          <p:cNvSpPr>
            <a:spLocks noGrp="1"/>
          </p:cNvSpPr>
          <p:nvPr>
            <p:ph type="title"/>
          </p:nvPr>
        </p:nvSpPr>
        <p:spPr>
          <a:xfrm>
            <a:off x="428400" y="36000"/>
            <a:ext cx="11091600" cy="162000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But wait – it’s worse. Remember this?</a:t>
            </a:r>
            <a:endParaRPr b="0" lang="en-CA" sz="5200" spc="-1" strike="noStrike">
              <a:solidFill>
                <a:srgbClr val="000000"/>
              </a:solidFill>
              <a:latin typeface="Arial"/>
            </a:endParaRPr>
          </a:p>
        </p:txBody>
      </p:sp>
      <p:sp>
        <p:nvSpPr>
          <p:cNvPr id="1357" name="PlaceHolder 2"/>
          <p:cNvSpPr>
            <a:spLocks noGrp="1"/>
          </p:cNvSpPr>
          <p:nvPr>
            <p:ph/>
          </p:nvPr>
        </p:nvSpPr>
        <p:spPr>
          <a:xfrm>
            <a:off x="447840" y="1980000"/>
            <a:ext cx="10175400" cy="1799280"/>
          </a:xfrm>
          <a:prstGeom prst="rect">
            <a:avLst/>
          </a:prstGeom>
          <a:noFill/>
          <a:ln w="0">
            <a:noFill/>
          </a:ln>
        </p:spPr>
        <p:txBody>
          <a:bodyPr lIns="90000" rIns="90000" tIns="45000" bIns="45000" anchor="t">
            <a:noAutofit/>
          </a:bodyPr>
          <a:p>
            <a:pPr>
              <a:lnSpc>
                <a:spcPct val="90000"/>
              </a:lnSpc>
              <a:spcBef>
                <a:spcPts val="1001"/>
              </a:spcBef>
              <a:buNone/>
            </a:pP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Individual documents can be published as soon as they’re ready (“rolling publication”).</a:t>
            </a:r>
            <a:endParaRPr b="0" lang="en-CA" sz="2400" spc="-1" strike="noStrike">
              <a:latin typeface="Arial"/>
            </a:endParaRPr>
          </a:p>
        </p:txBody>
      </p:sp>
      <p:sp>
        <p:nvSpPr>
          <p:cNvPr id="1358" name="PlaceHolder 13"/>
          <p:cNvSpPr/>
          <p:nvPr/>
        </p:nvSpPr>
        <p:spPr>
          <a:xfrm>
            <a:off x="2160000" y="3960000"/>
            <a:ext cx="8459280" cy="179928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pPr>
            <a:endParaRPr b="0" lang="en-CA" sz="2400" spc="-1" strike="noStrike">
              <a:latin typeface="Arial"/>
            </a:endParaRPr>
          </a:p>
          <a:p>
            <a:pPr>
              <a:lnSpc>
                <a:spcPct val="90000"/>
              </a:lnSpc>
              <a:spcBef>
                <a:spcPts val="1001"/>
              </a:spcBef>
              <a:buNone/>
            </a:pPr>
            <a:r>
              <a:rPr b="0" lang="en-US" sz="2400" spc="-1" strike="noStrike">
                <a:solidFill>
                  <a:srgbClr val="000000"/>
                </a:solidFill>
                <a:latin typeface="Arial"/>
                <a:ea typeface="Roboto"/>
              </a:rPr>
              <a:t>It seemed like a good idea at the time...</a:t>
            </a:r>
            <a:endParaRPr b="0" lang="en-CA" sz="2400" spc="-1" strike="noStrike">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9" name="PlaceHolder 10"/>
          <p:cNvSpPr/>
          <p:nvPr/>
        </p:nvSpPr>
        <p:spPr>
          <a:xfrm>
            <a:off x="415800" y="282240"/>
            <a:ext cx="11359080" cy="105552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solidFill>
                <a:srgbClr val="000000"/>
              </a:solidFill>
              <a:latin typeface="Arial"/>
            </a:endParaRPr>
          </a:p>
        </p:txBody>
      </p:sp>
      <p:pic>
        <p:nvPicPr>
          <p:cNvPr id="1360" name="Google Shape;192;p 1" descr=""/>
          <p:cNvPicPr/>
          <p:nvPr/>
        </p:nvPicPr>
        <p:blipFill>
          <a:blip r:embed="rId1"/>
          <a:stretch/>
        </p:blipFill>
        <p:spPr>
          <a:xfrm>
            <a:off x="1422360" y="978840"/>
            <a:ext cx="8544600" cy="496728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1" name="PlaceHolder 11"/>
          <p:cNvSpPr/>
          <p:nvPr/>
        </p:nvSpPr>
        <p:spPr>
          <a:xfrm>
            <a:off x="415800" y="282240"/>
            <a:ext cx="11359080" cy="105552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solidFill>
                <a:srgbClr val="000000"/>
              </a:solidFill>
              <a:latin typeface="Arial"/>
            </a:endParaRPr>
          </a:p>
        </p:txBody>
      </p:sp>
      <p:pic>
        <p:nvPicPr>
          <p:cNvPr id="1362" name="Google Shape;192;p 3" descr=""/>
          <p:cNvPicPr/>
          <p:nvPr/>
        </p:nvPicPr>
        <p:blipFill>
          <a:blip r:embed="rId1"/>
          <a:stretch/>
        </p:blipFill>
        <p:spPr>
          <a:xfrm>
            <a:off x="1422360" y="978840"/>
            <a:ext cx="8544600" cy="496728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3" name="PlaceHolder 14"/>
          <p:cNvSpPr/>
          <p:nvPr/>
        </p:nvSpPr>
        <p:spPr>
          <a:xfrm>
            <a:off x="415800" y="282240"/>
            <a:ext cx="11359080" cy="105552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solidFill>
                <a:srgbClr val="000000"/>
              </a:solidFill>
              <a:latin typeface="Arial"/>
            </a:endParaRPr>
          </a:p>
        </p:txBody>
      </p:sp>
      <p:pic>
        <p:nvPicPr>
          <p:cNvPr id="1364" name="Google Shape;192;p 4" descr=""/>
          <p:cNvPicPr/>
          <p:nvPr/>
        </p:nvPicPr>
        <p:blipFill>
          <a:blip r:embed="rId1"/>
          <a:stretch/>
        </p:blipFill>
        <p:spPr>
          <a:xfrm>
            <a:off x="1422360" y="978840"/>
            <a:ext cx="8544600" cy="496728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5" name="PlaceHolder 15"/>
          <p:cNvSpPr/>
          <p:nvPr/>
        </p:nvSpPr>
        <p:spPr>
          <a:xfrm>
            <a:off x="415800" y="282240"/>
            <a:ext cx="11359080" cy="105552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solidFill>
                <a:srgbClr val="000000"/>
              </a:solidFill>
              <a:latin typeface="Arial"/>
            </a:endParaRPr>
          </a:p>
        </p:txBody>
      </p:sp>
      <p:pic>
        <p:nvPicPr>
          <p:cNvPr id="1366" name="Google Shape;192;p 5" descr=""/>
          <p:cNvPicPr/>
          <p:nvPr/>
        </p:nvPicPr>
        <p:blipFill>
          <a:blip r:embed="rId1"/>
          <a:stretch/>
        </p:blipFill>
        <p:spPr>
          <a:xfrm>
            <a:off x="1422360" y="978840"/>
            <a:ext cx="8544600" cy="496728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7" name="PlaceHolder 16"/>
          <p:cNvSpPr/>
          <p:nvPr/>
        </p:nvSpPr>
        <p:spPr>
          <a:xfrm>
            <a:off x="415800" y="282240"/>
            <a:ext cx="11359080" cy="105552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solidFill>
                <a:srgbClr val="000000"/>
              </a:solidFill>
              <a:latin typeface="Arial"/>
            </a:endParaRPr>
          </a:p>
        </p:txBody>
      </p:sp>
      <p:pic>
        <p:nvPicPr>
          <p:cNvPr id="1368" name="Google Shape;192;p 6" descr=""/>
          <p:cNvPicPr/>
          <p:nvPr/>
        </p:nvPicPr>
        <p:blipFill>
          <a:blip r:embed="rId1"/>
          <a:stretch/>
        </p:blipFill>
        <p:spPr>
          <a:xfrm>
            <a:off x="1422360" y="978840"/>
            <a:ext cx="8544600" cy="496728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9" name="PlaceHolder 17"/>
          <p:cNvSpPr/>
          <p:nvPr/>
        </p:nvSpPr>
        <p:spPr>
          <a:xfrm>
            <a:off x="415800" y="282240"/>
            <a:ext cx="11359080" cy="105552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solidFill>
                <a:srgbClr val="000000"/>
              </a:solidFill>
              <a:latin typeface="Arial"/>
            </a:endParaRPr>
          </a:p>
        </p:txBody>
      </p:sp>
      <p:pic>
        <p:nvPicPr>
          <p:cNvPr id="1370" name="Google Shape;192;p 7" descr=""/>
          <p:cNvPicPr/>
          <p:nvPr/>
        </p:nvPicPr>
        <p:blipFill>
          <a:blip r:embed="rId1"/>
          <a:stretch/>
        </p:blipFill>
        <p:spPr>
          <a:xfrm>
            <a:off x="1422360" y="978840"/>
            <a:ext cx="8544600" cy="496728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1" name="PlaceHolder 18"/>
          <p:cNvSpPr/>
          <p:nvPr/>
        </p:nvSpPr>
        <p:spPr>
          <a:xfrm>
            <a:off x="415440" y="426240"/>
            <a:ext cx="11359080" cy="105552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A digital edition is a network, not a collection of discrete docs.</a:t>
            </a:r>
            <a:endParaRPr b="0" lang="en-CA" sz="2800" spc="-1" strike="noStrike">
              <a:solidFill>
                <a:srgbClr val="000000"/>
              </a:solidFill>
              <a:latin typeface="Arial"/>
            </a:endParaRPr>
          </a:p>
        </p:txBody>
      </p:sp>
      <p:pic>
        <p:nvPicPr>
          <p:cNvPr id="1372" name="Google Shape;204;p 1" descr=""/>
          <p:cNvPicPr/>
          <p:nvPr/>
        </p:nvPicPr>
        <p:blipFill>
          <a:blip r:embed="rId1"/>
          <a:stretch/>
        </p:blipFill>
        <p:spPr>
          <a:xfrm>
            <a:off x="3285000" y="1279800"/>
            <a:ext cx="5620680" cy="496728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9" name="PlaceHolder 1"/>
          <p:cNvSpPr>
            <a:spLocks noGrp="1"/>
          </p:cNvSpPr>
          <p:nvPr>
            <p:ph type="title"/>
          </p:nvPr>
        </p:nvSpPr>
        <p:spPr>
          <a:xfrm>
            <a:off x="609480" y="273600"/>
            <a:ext cx="10971360" cy="1143720"/>
          </a:xfrm>
          <a:prstGeom prst="rect">
            <a:avLst/>
          </a:prstGeom>
          <a:noFill/>
          <a:ln w="0">
            <a:noFill/>
          </a:ln>
        </p:spPr>
        <p:txBody>
          <a:bodyPr lIns="0" rIns="0" tIns="0" bIns="0" anchor="ctr">
            <a:noAutofit/>
          </a:bodyPr>
          <a:p>
            <a:pPr algn="ctr">
              <a:lnSpc>
                <a:spcPct val="100000"/>
              </a:lnSpc>
              <a:buNone/>
            </a:pPr>
            <a:r>
              <a:rPr b="0" lang="en-CA" sz="4400" spc="-1" strike="noStrike">
                <a:solidFill>
                  <a:srgbClr val="000000"/>
                </a:solidFill>
                <a:latin typeface="Arial"/>
                <a:ea typeface="DejaVu Sans"/>
              </a:rPr>
              <a:t>Outline</a:t>
            </a:r>
            <a:endParaRPr b="0" lang="en-CA" sz="4400" spc="-1" strike="noStrike">
              <a:latin typeface="Arial"/>
            </a:endParaRPr>
          </a:p>
        </p:txBody>
      </p:sp>
      <p:sp>
        <p:nvSpPr>
          <p:cNvPr id="1330" name="PlaceHolder 2"/>
          <p:cNvSpPr>
            <a:spLocks noGrp="1"/>
          </p:cNvSpPr>
          <p:nvPr>
            <p:ph/>
          </p:nvPr>
        </p:nvSpPr>
        <p:spPr>
          <a:xfrm>
            <a:off x="609480" y="1310400"/>
            <a:ext cx="10971360" cy="4270680"/>
          </a:xfrm>
          <a:prstGeom prst="rect">
            <a:avLst/>
          </a:prstGeom>
          <a:noFill/>
          <a:ln w="0">
            <a:noFill/>
          </a:ln>
        </p:spPr>
        <p:txBody>
          <a:bodyPr lIns="0" rIns="0" tIns="0" bIns="0" anchor="t">
            <a:normAutofit fontScale="56000"/>
          </a:bodyPr>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Who we are and what we do</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What we used to do 20+ years ago</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The advent of exciting new tools</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Problems with the new approach:</a:t>
            </a:r>
            <a:endParaRPr b="0" lang="en-CA" sz="3200" spc="-1" strike="noStrike">
              <a:latin typeface="Arial"/>
            </a:endParaRPr>
          </a:p>
          <a:p>
            <a:pPr lvl="1" marL="864000" indent="-324000">
              <a:lnSpc>
                <a:spcPct val="100000"/>
              </a:lnSpc>
              <a:spcBef>
                <a:spcPts val="1134"/>
              </a:spcBef>
              <a:buClr>
                <a:srgbClr val="000000"/>
              </a:buClr>
              <a:buSzPct val="75000"/>
              <a:buFont typeface="Symbol"/>
              <a:buChar char=""/>
            </a:pPr>
            <a:r>
              <a:rPr b="0" lang="en-CA" sz="2800" spc="-1" strike="noStrike">
                <a:solidFill>
                  <a:srgbClr val="000000"/>
                </a:solidFill>
                <a:latin typeface="Arial"/>
                <a:ea typeface="DejaVu Sans"/>
              </a:rPr>
              <a:t>Sporadic/partial publication with missing dependencies</a:t>
            </a:r>
            <a:endParaRPr b="0" lang="en-CA" sz="2800" spc="-1" strike="noStrike">
              <a:latin typeface="Arial"/>
            </a:endParaRPr>
          </a:p>
          <a:p>
            <a:pPr lvl="1" marL="864000" indent="-324000">
              <a:lnSpc>
                <a:spcPct val="100000"/>
              </a:lnSpc>
              <a:spcBef>
                <a:spcPts val="1134"/>
              </a:spcBef>
              <a:buClr>
                <a:srgbClr val="000000"/>
              </a:buClr>
              <a:buSzPct val="75000"/>
              <a:buFont typeface="Symbol"/>
              <a:buChar char=""/>
            </a:pPr>
            <a:r>
              <a:rPr b="0" lang="en-CA" sz="2800" spc="-1" strike="noStrike">
                <a:solidFill>
                  <a:srgbClr val="000000"/>
                </a:solidFill>
                <a:latin typeface="Arial"/>
                <a:ea typeface="DejaVu Sans"/>
              </a:rPr>
              <a:t>Uncitability</a:t>
            </a:r>
            <a:endParaRPr b="0" lang="en-CA" sz="2800" spc="-1" strike="noStrike">
              <a:latin typeface="Arial"/>
            </a:endParaRPr>
          </a:p>
          <a:p>
            <a:pPr lvl="1" marL="864000" indent="-324000">
              <a:lnSpc>
                <a:spcPct val="100000"/>
              </a:lnSpc>
              <a:spcBef>
                <a:spcPts val="1134"/>
              </a:spcBef>
              <a:buClr>
                <a:srgbClr val="000000"/>
              </a:buClr>
              <a:buSzPct val="75000"/>
              <a:buFont typeface="Symbol"/>
              <a:buChar char=""/>
            </a:pPr>
            <a:r>
              <a:rPr b="0" lang="en-CA" sz="2800" spc="-1" strike="noStrike">
                <a:solidFill>
                  <a:srgbClr val="000000"/>
                </a:solidFill>
                <a:latin typeface="Arial"/>
                <a:ea typeface="DejaVu Sans"/>
              </a:rPr>
              <a:t>Maintenance burden and security risks (Tamagotchi projects)</a:t>
            </a:r>
            <a:endParaRPr b="0" lang="en-CA"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We were thinking like software devs. How about thinking like humanists?</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How book editions have worked for centuries (Speculum pecatris)</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How can we use this model for digital editions? (Pet rock projects)</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Endings principles.</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Everything we gain.</a:t>
            </a:r>
            <a:endParaRPr b="0" lang="en-CA" sz="3200" spc="-1" strike="noStrike">
              <a:latin typeface="Arial"/>
            </a:endParaRPr>
          </a:p>
        </p:txBody>
      </p:sp>
      <p:sp>
        <p:nvSpPr>
          <p:cNvPr id="4" name="PlaceHolder 3"/>
          <p:cNvSpPr>
            <a:spLocks noGrp="1"/>
          </p:cNvSpPr>
          <p:nvPr>
            <p:ph type="ftr" idx="2"/>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3" name="PlaceHolder 19"/>
          <p:cNvSpPr/>
          <p:nvPr/>
        </p:nvSpPr>
        <p:spPr>
          <a:xfrm>
            <a:off x="415800" y="176760"/>
            <a:ext cx="11359080" cy="1055520"/>
          </a:xfrm>
          <a:prstGeom prst="rect">
            <a:avLst/>
          </a:prstGeom>
          <a:noFill/>
          <a:ln w="0">
            <a:noFill/>
          </a:ln>
        </p:spPr>
        <p:style>
          <a:lnRef idx="0"/>
          <a:fillRef idx="0"/>
          <a:effectRef idx="0"/>
          <a:fontRef idx="minor"/>
        </p:style>
        <p:txBody>
          <a:bodyPr lIns="0" rIns="0" tIns="0" bIns="0" anchor="t">
            <a:normAutofit/>
          </a:bodyPr>
          <a:p>
            <a:pPr algn="ctr">
              <a:lnSpc>
                <a:spcPct val="100000"/>
              </a:lnSpc>
              <a:spcBef>
                <a:spcPts val="479"/>
              </a:spcBef>
              <a:buNone/>
              <a:tabLst>
                <a:tab algn="l" pos="0"/>
              </a:tabLst>
            </a:pPr>
            <a:r>
              <a:rPr b="0" lang="en-CA" sz="5200" spc="-1" strike="noStrike">
                <a:solidFill>
                  <a:srgbClr val="000000"/>
                </a:solidFill>
                <a:latin typeface="Arial"/>
                <a:ea typeface="Arial"/>
              </a:rPr>
              <a:t>Network map of MoEML</a:t>
            </a:r>
            <a:endParaRPr b="0" lang="en-CA" sz="5200" spc="-1" strike="noStrike">
              <a:solidFill>
                <a:srgbClr val="000000"/>
              </a:solidFill>
              <a:latin typeface="Arial"/>
            </a:endParaRPr>
          </a:p>
        </p:txBody>
      </p:sp>
      <p:pic>
        <p:nvPicPr>
          <p:cNvPr id="1374" name="Google Shape;210;p 1" descr=""/>
          <p:cNvPicPr/>
          <p:nvPr/>
        </p:nvPicPr>
        <p:blipFill>
          <a:blip r:embed="rId1"/>
          <a:stretch/>
        </p:blipFill>
        <p:spPr>
          <a:xfrm>
            <a:off x="3241800" y="945720"/>
            <a:ext cx="5708160" cy="570780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5" name="PlaceHolder 20"/>
          <p:cNvSpPr/>
          <p:nvPr/>
        </p:nvSpPr>
        <p:spPr>
          <a:xfrm>
            <a:off x="428760" y="360"/>
            <a:ext cx="11271240" cy="1041480"/>
          </a:xfrm>
          <a:prstGeom prst="rect">
            <a:avLst/>
          </a:prstGeom>
          <a:noFill/>
          <a:ln w="0">
            <a:noFill/>
          </a:ln>
        </p:spPr>
        <p:style>
          <a:lnRef idx="0"/>
          <a:fillRef idx="0"/>
          <a:effectRef idx="0"/>
          <a:fontRef idx="minor"/>
        </p:style>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The scholarly corollary</a:t>
            </a:r>
            <a:endParaRPr b="0" lang="en-CA" sz="5200" spc="-1" strike="noStrike">
              <a:solidFill>
                <a:srgbClr val="000000"/>
              </a:solidFill>
              <a:latin typeface="Arial"/>
            </a:endParaRPr>
          </a:p>
        </p:txBody>
      </p:sp>
      <p:sp>
        <p:nvSpPr>
          <p:cNvPr id="1376" name="PlaceHolder 21"/>
          <p:cNvSpPr/>
          <p:nvPr/>
        </p:nvSpPr>
        <p:spPr>
          <a:xfrm>
            <a:off x="448200" y="1980360"/>
            <a:ext cx="10175400" cy="340020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a:t>
            </a:r>
            <a:r>
              <a:rPr b="0" lang="en-US" sz="2400" spc="-1" strike="noStrike">
                <a:solidFill>
                  <a:srgbClr val="000000"/>
                </a:solidFill>
                <a:latin typeface="Arial"/>
                <a:ea typeface="Roboto"/>
              </a:rPr>
              <a:t>Changes to one “document” cause changes to other “documents”.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There is no reliable way to cite a “page”.</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There’s no way to get back to the version of a “page” you saw last week.</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So nobody will cite the project.</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So the scholars involved will not win prizes/get tenure/get grant money/be happy and successful.</a:t>
            </a:r>
            <a:endParaRPr b="0" lang="en-CA" sz="2400" spc="-1" strike="noStrike">
              <a:latin typeface="Arial"/>
            </a:endParaRPr>
          </a:p>
        </p:txBody>
      </p:sp>
      <p:sp>
        <p:nvSpPr>
          <p:cNvPr id="2" name="PlaceHolder 1"/>
          <p:cNvSpPr>
            <a:spLocks noGrp="1"/>
          </p:cNvSpPr>
          <p:nvPr>
            <p:ph type="ftr" idx="6"/>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7" name="PlaceHolder 22"/>
          <p:cNvSpPr/>
          <p:nvPr/>
        </p:nvSpPr>
        <p:spPr>
          <a:xfrm>
            <a:off x="428760" y="144360"/>
            <a:ext cx="9450360" cy="1041480"/>
          </a:xfrm>
          <a:prstGeom prst="rect">
            <a:avLst/>
          </a:prstGeom>
          <a:noFill/>
          <a:ln w="0">
            <a:noFill/>
          </a:ln>
        </p:spPr>
        <p:style>
          <a:lnRef idx="0"/>
          <a:fillRef idx="0"/>
          <a:effectRef idx="0"/>
          <a:fontRef idx="minor"/>
        </p:style>
        <p:txBody>
          <a:bodyPr lIns="90000" rIns="90000" tIns="45000" bIns="45000" anchor="ctr">
            <a:noAutofit/>
          </a:bodyPr>
          <a:p>
            <a:pPr>
              <a:lnSpc>
                <a:spcPct val="90000"/>
              </a:lnSpc>
              <a:buNone/>
            </a:pPr>
            <a:r>
              <a:rPr b="0" lang="en-US" sz="3200" spc="-1" strike="noStrike">
                <a:solidFill>
                  <a:srgbClr val="000000"/>
                </a:solidFill>
                <a:latin typeface="Arial"/>
                <a:ea typeface="Roboto Medium"/>
              </a:rPr>
              <a:t>So the rolling-release technical-debt model is:</a:t>
            </a:r>
            <a:endParaRPr b="0" lang="en-CA" sz="3200" spc="-1" strike="noStrike">
              <a:solidFill>
                <a:srgbClr val="000000"/>
              </a:solidFill>
              <a:latin typeface="Arial"/>
            </a:endParaRPr>
          </a:p>
        </p:txBody>
      </p:sp>
      <p:sp>
        <p:nvSpPr>
          <p:cNvPr id="1378" name="PlaceHolder 23"/>
          <p:cNvSpPr/>
          <p:nvPr/>
        </p:nvSpPr>
        <p:spPr>
          <a:xfrm>
            <a:off x="448200" y="1980360"/>
            <a:ext cx="10175400" cy="340020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a:t>
            </a:r>
            <a:r>
              <a:rPr b="0" lang="en-US" sz="2400" spc="-1" strike="noStrike">
                <a:solidFill>
                  <a:srgbClr val="000000"/>
                </a:solidFill>
                <a:latin typeface="Arial"/>
                <a:ea typeface="Roboto"/>
              </a:rPr>
              <a:t>bad for developers because they spend their lives on maintenance; and</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bad for scholars because their work appears untrustworthy and uncitable.</a:t>
            </a:r>
            <a:endParaRPr b="0" lang="en-CA" sz="2400" spc="-1" strike="noStrike">
              <a:latin typeface="Arial"/>
            </a:endParaRPr>
          </a:p>
          <a:p>
            <a:pPr>
              <a:lnSpc>
                <a:spcPct val="90000"/>
              </a:lnSpc>
              <a:spcBef>
                <a:spcPts val="1001"/>
              </a:spcBef>
              <a:buNone/>
            </a:pP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So let’s stop thinking like software developers, and start thinking like proper humanists.</a:t>
            </a:r>
            <a:endParaRPr b="0" lang="en-CA" sz="2400" spc="-1" strike="noStrike">
              <a:latin typeface="Arial"/>
            </a:endParaRPr>
          </a:p>
        </p:txBody>
      </p:sp>
      <p:sp>
        <p:nvSpPr>
          <p:cNvPr id="2" name="PlaceHolder 1"/>
          <p:cNvSpPr>
            <a:spLocks noGrp="1"/>
          </p:cNvSpPr>
          <p:nvPr>
            <p:ph type="ftr" idx="6"/>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9" name="PlaceHolder 1"/>
          <p:cNvSpPr>
            <a:spLocks noGrp="1"/>
          </p:cNvSpPr>
          <p:nvPr>
            <p:ph type="title"/>
          </p:nvPr>
        </p:nvSpPr>
        <p:spPr>
          <a:xfrm>
            <a:off x="677160" y="213840"/>
            <a:ext cx="10639800" cy="1634400"/>
          </a:xfrm>
          <a:prstGeom prst="rect">
            <a:avLst/>
          </a:prstGeom>
          <a:noFill/>
          <a:ln w="0">
            <a:noFill/>
          </a:ln>
        </p:spPr>
        <p:txBody>
          <a:bodyPr lIns="0" rIns="0" tIns="0" bIns="0" anchor="ctr">
            <a:normAutofit/>
          </a:bodyPr>
          <a:p>
            <a:pPr algn="ctr">
              <a:lnSpc>
                <a:spcPct val="90000"/>
              </a:lnSpc>
              <a:buNone/>
            </a:pPr>
            <a:r>
              <a:rPr b="0" lang="en-CA" sz="4000" spc="-1" strike="noStrike">
                <a:solidFill>
                  <a:srgbClr val="000000"/>
                </a:solidFill>
                <a:latin typeface="Arial"/>
                <a:ea typeface="Arial"/>
              </a:rPr>
              <a:t>Justifiable Suspicion of Moving Targets</a:t>
            </a:r>
            <a:endParaRPr b="0" lang="en-CA" sz="4000" spc="-1" strike="noStrike">
              <a:solidFill>
                <a:srgbClr val="000000"/>
              </a:solidFill>
              <a:latin typeface="Arial"/>
            </a:endParaRPr>
          </a:p>
        </p:txBody>
      </p:sp>
      <p:sp>
        <p:nvSpPr>
          <p:cNvPr id="1380" name="PlaceHolder 2"/>
          <p:cNvSpPr>
            <a:spLocks noGrp="1"/>
          </p:cNvSpPr>
          <p:nvPr>
            <p:ph/>
          </p:nvPr>
        </p:nvSpPr>
        <p:spPr>
          <a:xfrm>
            <a:off x="1182960" y="1848960"/>
            <a:ext cx="9203400" cy="456012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 </a:t>
            </a:r>
            <a:r>
              <a:rPr b="0" lang="en-CA" sz="2400" spc="-1" strike="noStrike">
                <a:solidFill>
                  <a:srgbClr val="000000"/>
                </a:solidFill>
                <a:latin typeface="Arial"/>
                <a:ea typeface="Arial"/>
              </a:rPr>
              <a:t>you should never end your research with </a:t>
            </a:r>
            <a:r>
              <a:rPr b="0" i="1" lang="en-CA" sz="2400" spc="-1" strike="noStrike">
                <a:solidFill>
                  <a:srgbClr val="000000"/>
                </a:solidFill>
                <a:latin typeface="Arial"/>
                <a:ea typeface="Arial"/>
              </a:rPr>
              <a:t>Wikipedia</a:t>
            </a:r>
            <a:r>
              <a:rPr b="0" lang="en-CA" sz="2400" spc="-1" strike="noStrike">
                <a:solidFill>
                  <a:srgbClr val="000000"/>
                </a:solidFill>
                <a:latin typeface="Arial"/>
                <a:ea typeface="Arial"/>
              </a:rPr>
              <a:t> or another wiki. Instead, use such sites at the very beginning stages of your research to gather basic information and sources and then move on to more credible sources.</a:t>
            </a:r>
            <a:endParaRPr b="0" lang="en-CA" sz="2400" spc="-1" strike="noStrike">
              <a:latin typeface="Arial"/>
            </a:endParaRPr>
          </a:p>
          <a:p>
            <a:pPr marL="228600" indent="-228600" algn="r">
              <a:lnSpc>
                <a:spcPct val="100000"/>
              </a:lnSpc>
              <a:spcBef>
                <a:spcPts val="360"/>
              </a:spcBef>
              <a:buNone/>
              <a:tabLst>
                <a:tab algn="l" pos="0"/>
              </a:tabLst>
            </a:pPr>
            <a:r>
              <a:rPr b="0" lang="en-CA" sz="2400" spc="-1" strike="noStrike">
                <a:solidFill>
                  <a:srgbClr val="000000"/>
                </a:solidFill>
                <a:latin typeface="Arial"/>
                <a:ea typeface="Arial"/>
              </a:rPr>
              <a:t>– </a:t>
            </a:r>
            <a:r>
              <a:rPr b="0" lang="en-CA" sz="2400" spc="-1" strike="noStrike">
                <a:solidFill>
                  <a:srgbClr val="000000"/>
                </a:solidFill>
                <a:latin typeface="Arial"/>
                <a:ea typeface="Arial"/>
              </a:rPr>
              <a:t>Ellen C. Carillo, </a:t>
            </a:r>
            <a:r>
              <a:rPr b="0" i="1" lang="en-CA" sz="2400" spc="-1" strike="noStrike">
                <a:solidFill>
                  <a:srgbClr val="000000"/>
                </a:solidFill>
                <a:latin typeface="Arial"/>
                <a:ea typeface="Arial"/>
              </a:rPr>
              <a:t>MLA Guide to Digital Literacy</a:t>
            </a:r>
            <a:r>
              <a:rPr b="0" lang="en-CA" sz="2400" spc="-1" strike="noStrike">
                <a:solidFill>
                  <a:srgbClr val="000000"/>
                </a:solidFill>
                <a:latin typeface="Arial"/>
                <a:ea typeface="Arial"/>
              </a:rPr>
              <a:t>, 104</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1" name="PlaceHolder 1"/>
          <p:cNvSpPr>
            <a:spLocks noGrp="1"/>
          </p:cNvSpPr>
          <p:nvPr>
            <p:ph type="subTitle"/>
          </p:nvPr>
        </p:nvSpPr>
        <p:spPr>
          <a:xfrm>
            <a:off x="415440" y="324360"/>
            <a:ext cx="11359080" cy="1055520"/>
          </a:xfrm>
          <a:prstGeom prst="rect">
            <a:avLst/>
          </a:prstGeom>
          <a:noFill/>
          <a:ln w="0">
            <a:noFill/>
          </a:ln>
        </p:spPr>
        <p:txBody>
          <a:bodyPr lIns="0" rIns="0" tIns="0" bIns="0" anchor="t">
            <a:normAutofit/>
          </a:bodyPr>
          <a:p>
            <a:pPr marL="228600" indent="-228600">
              <a:lnSpc>
                <a:spcPct val="100000"/>
              </a:lnSpc>
              <a:spcBef>
                <a:spcPts val="479"/>
              </a:spcBef>
              <a:buNone/>
              <a:tabLst>
                <a:tab algn="l" pos="0"/>
              </a:tabLst>
            </a:pPr>
            <a:r>
              <a:rPr b="0" lang="en-CA" sz="2800" spc="-1" strike="noStrike">
                <a:solidFill>
                  <a:srgbClr val="000000"/>
                </a:solidFill>
                <a:latin typeface="Arial"/>
                <a:ea typeface="Arial"/>
              </a:rPr>
              <a:t>Even Wikipedia won’t cite Wikipedia</a:t>
            </a:r>
            <a:endParaRPr b="0" lang="en-CA" sz="2800" spc="-1" strike="noStrike">
              <a:solidFill>
                <a:srgbClr val="000000"/>
              </a:solidFill>
              <a:latin typeface="Arial"/>
            </a:endParaRPr>
          </a:p>
        </p:txBody>
      </p:sp>
      <p:sp>
        <p:nvSpPr>
          <p:cNvPr id="1382" name="Google Shape;234;p 2"/>
          <p:cNvSpPr/>
          <p:nvPr/>
        </p:nvSpPr>
        <p:spPr>
          <a:xfrm>
            <a:off x="847800" y="1612080"/>
            <a:ext cx="10444320" cy="2377080"/>
          </a:xfrm>
          <a:prstGeom prst="rect">
            <a:avLst/>
          </a:prstGeom>
          <a:noFill/>
          <a:ln w="0">
            <a:noFill/>
          </a:ln>
        </p:spPr>
        <p:style>
          <a:lnRef idx="0"/>
          <a:fillRef idx="0"/>
          <a:effectRef idx="0"/>
          <a:fontRef idx="minor"/>
        </p:style>
        <p:txBody>
          <a:bodyPr lIns="90000" rIns="90000" tIns="91440" bIns="91440" anchor="t">
            <a:spAutoFit/>
          </a:bodyPr>
          <a:p>
            <a:pPr>
              <a:lnSpc>
                <a:spcPct val="100000"/>
              </a:lnSpc>
              <a:buNone/>
              <a:tabLst>
                <a:tab algn="l" pos="0"/>
              </a:tabLst>
            </a:pPr>
            <a:r>
              <a:rPr b="1" lang="en-CA" sz="2400" spc="-1" strike="noStrike">
                <a:solidFill>
                  <a:srgbClr val="000000"/>
                </a:solidFill>
                <a:latin typeface="Arial"/>
                <a:ea typeface="Arial"/>
              </a:rPr>
              <a:t>Wikipedia is not a reliable source</a:t>
            </a:r>
            <a:r>
              <a:rPr b="0" lang="en-CA" sz="2400" spc="-1" strike="noStrike">
                <a:solidFill>
                  <a:srgbClr val="000000"/>
                </a:solidFill>
                <a:latin typeface="Arial"/>
                <a:ea typeface="Arial"/>
              </a:rPr>
              <a:t> for citations elsewhere on Wikipedia. As a user-generated source, it can be edited by anyone at any time, and any information it contains at a particular time could be vandalism, a work in progress, or simply incorrect.</a:t>
            </a:r>
            <a:endParaRPr b="0" lang="en-CA" sz="2400" spc="-1" strike="noStrike">
              <a:latin typeface="Arial"/>
            </a:endParaRPr>
          </a:p>
          <a:p>
            <a:pPr>
              <a:lnSpc>
                <a:spcPct val="100000"/>
              </a:lnSpc>
              <a:buNone/>
              <a:tabLst>
                <a:tab algn="l" pos="0"/>
              </a:tabLst>
            </a:pPr>
            <a:endParaRPr b="0" lang="en-CA" sz="2400" spc="-1" strike="noStrike">
              <a:latin typeface="Arial"/>
            </a:endParaRPr>
          </a:p>
          <a:p>
            <a:pPr algn="r">
              <a:lnSpc>
                <a:spcPct val="100000"/>
              </a:lnSpc>
              <a:buNone/>
              <a:tabLst>
                <a:tab algn="l" pos="0"/>
              </a:tabLst>
            </a:pPr>
            <a:r>
              <a:rPr b="0" lang="en-CA" sz="2400" spc="-1" strike="noStrike">
                <a:solidFill>
                  <a:srgbClr val="000000"/>
                </a:solidFill>
                <a:latin typeface="Arial"/>
                <a:ea typeface="Arial"/>
              </a:rPr>
              <a:t>https://en.wikipedia.org/wiki/Wikipedia:Wikipedia_is_not_a_reliable_source</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3" name="PlaceHolder 1"/>
          <p:cNvSpPr>
            <a:spLocks noGrp="1"/>
          </p:cNvSpPr>
          <p:nvPr>
            <p:ph/>
          </p:nvPr>
        </p:nvSpPr>
        <p:spPr>
          <a:xfrm>
            <a:off x="1198800" y="1944720"/>
            <a:ext cx="9203400" cy="4180680"/>
          </a:xfrm>
          <a:prstGeom prst="rect">
            <a:avLst/>
          </a:prstGeom>
          <a:noFill/>
          <a:ln w="0">
            <a:noFill/>
          </a:ln>
        </p:spPr>
        <p:txBody>
          <a:bodyPr lIns="0" rIns="0" tIns="0" bIns="0" anchor="t">
            <a:normAutofit/>
          </a:bodyPr>
          <a:p>
            <a:pPr marL="457200" indent="-367920">
              <a:lnSpc>
                <a:spcPct val="100000"/>
              </a:lnSpc>
              <a:spcBef>
                <a:spcPts val="360"/>
              </a:spcBef>
              <a:buClr>
                <a:srgbClr val="000000"/>
              </a:buClr>
              <a:buFont typeface="Arial"/>
              <a:buChar char="•"/>
            </a:pPr>
            <a:r>
              <a:rPr b="0" lang="en-CA" sz="2400" spc="-1" strike="noStrike">
                <a:solidFill>
                  <a:srgbClr val="000000"/>
                </a:solidFill>
                <a:latin typeface="Arial"/>
                <a:ea typeface="Arial"/>
              </a:rPr>
              <a:t>Style guides won’t help us cite a moving target. </a:t>
            </a:r>
            <a:endParaRPr b="0" lang="en-CA" sz="2400" spc="-1" strike="noStrike">
              <a:latin typeface="Arial"/>
            </a:endParaRPr>
          </a:p>
          <a:p>
            <a:pPr marL="457200" indent="-367920">
              <a:lnSpc>
                <a:spcPct val="100000"/>
              </a:lnSpc>
              <a:spcBef>
                <a:spcPts val="1001"/>
              </a:spcBef>
              <a:buClr>
                <a:srgbClr val="000000"/>
              </a:buClr>
              <a:buFont typeface="Arial"/>
              <a:buChar char="•"/>
            </a:pPr>
            <a:r>
              <a:rPr b="0" lang="en-CA" sz="2400" spc="-1" strike="noStrike">
                <a:solidFill>
                  <a:srgbClr val="000000"/>
                </a:solidFill>
                <a:latin typeface="Arial"/>
                <a:ea typeface="Arial"/>
              </a:rPr>
              <a:t>The onus is on producers of resources, not citers of resources. </a:t>
            </a:r>
            <a:endParaRPr b="0" lang="en-CA" sz="2400" spc="-1" strike="noStrike">
              <a:latin typeface="Arial"/>
            </a:endParaRPr>
          </a:p>
          <a:p>
            <a:pPr marL="457200" indent="-367920">
              <a:lnSpc>
                <a:spcPct val="100000"/>
              </a:lnSpc>
              <a:spcBef>
                <a:spcPts val="1001"/>
              </a:spcBef>
              <a:buClr>
                <a:srgbClr val="000000"/>
              </a:buClr>
              <a:buFont typeface="Arial"/>
              <a:buChar char="•"/>
            </a:pPr>
            <a:r>
              <a:rPr b="0" lang="en-CA" sz="2400" spc="-1" strike="noStrike">
                <a:solidFill>
                  <a:srgbClr val="000000"/>
                </a:solidFill>
                <a:latin typeface="Arial"/>
                <a:ea typeface="Arial"/>
              </a:rPr>
              <a:t>The digital resources themselves need to move to </a:t>
            </a:r>
            <a:r>
              <a:rPr b="0" lang="en-CA" sz="2400" spc="-1" strike="noStrike">
                <a:solidFill>
                  <a:srgbClr val="cc0000"/>
                </a:solidFill>
                <a:latin typeface="Arial"/>
                <a:ea typeface="Arial"/>
              </a:rPr>
              <a:t>stable</a:t>
            </a:r>
            <a:r>
              <a:rPr b="0" lang="en-CA" sz="2400" spc="-1" strike="noStrike">
                <a:solidFill>
                  <a:srgbClr val="000000"/>
                </a:solidFill>
                <a:latin typeface="Arial"/>
                <a:ea typeface="Arial"/>
              </a:rPr>
              <a:t> versioning/editioning.</a:t>
            </a:r>
            <a:endParaRPr b="0" lang="en-CA" sz="2400" spc="-1" strike="noStrike">
              <a:latin typeface="Arial"/>
            </a:endParaRPr>
          </a:p>
        </p:txBody>
      </p:sp>
      <p:sp>
        <p:nvSpPr>
          <p:cNvPr id="1384" name="PlaceHolder 2"/>
          <p:cNvSpPr>
            <a:spLocks noGrp="1"/>
          </p:cNvSpPr>
          <p:nvPr>
            <p:ph type="title"/>
          </p:nvPr>
        </p:nvSpPr>
        <p:spPr>
          <a:xfrm>
            <a:off x="677160" y="213840"/>
            <a:ext cx="10639800" cy="163440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00000"/>
                </a:solidFill>
                <a:latin typeface="Arial"/>
                <a:ea typeface="Arial"/>
              </a:rPr>
              <a:t>We claim …</a:t>
            </a:r>
            <a:endParaRPr b="0" lang="en-CA"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5" name="PlaceHolder 1"/>
          <p:cNvSpPr>
            <a:spLocks noGrp="1"/>
          </p:cNvSpPr>
          <p:nvPr>
            <p:ph type="title"/>
          </p:nvPr>
        </p:nvSpPr>
        <p:spPr>
          <a:xfrm>
            <a:off x="609480" y="273600"/>
            <a:ext cx="10971720" cy="1144080"/>
          </a:xfrm>
          <a:prstGeom prst="rect">
            <a:avLst/>
          </a:prstGeom>
          <a:noFill/>
          <a:ln w="0">
            <a:noFill/>
          </a:ln>
        </p:spPr>
        <p:txBody>
          <a:bodyPr lIns="0" rIns="0" tIns="0" bIns="0" anchor="b">
            <a:normAutofit/>
          </a:bodyPr>
          <a:p>
            <a:pPr algn="ctr">
              <a:lnSpc>
                <a:spcPct val="100000"/>
              </a:lnSpc>
              <a:buNone/>
              <a:tabLst>
                <a:tab algn="l" pos="0"/>
              </a:tabLst>
            </a:pPr>
            <a:r>
              <a:rPr b="0" lang="en-CA" sz="5200" spc="-1" strike="noStrike">
                <a:solidFill>
                  <a:srgbClr val="000000"/>
                </a:solidFill>
                <a:latin typeface="Arial"/>
                <a:ea typeface="DejaVu Sans"/>
              </a:rPr>
              <a:t>What books got right</a:t>
            </a:r>
            <a:endParaRPr b="0" lang="en-CA" sz="5200" spc="-1" strike="noStrike">
              <a:latin typeface="Arial"/>
            </a:endParaRPr>
          </a:p>
        </p:txBody>
      </p:sp>
      <p:sp>
        <p:nvSpPr>
          <p:cNvPr id="1386" name="PlaceHolder 2"/>
          <p:cNvSpPr>
            <a:spLocks noGrp="1"/>
          </p:cNvSpPr>
          <p:nvPr>
            <p:ph type="subTitle"/>
          </p:nvPr>
        </p:nvSpPr>
        <p:spPr>
          <a:xfrm>
            <a:off x="609480" y="1604520"/>
            <a:ext cx="10971720" cy="3976560"/>
          </a:xfrm>
          <a:prstGeom prst="rect">
            <a:avLst/>
          </a:prstGeom>
          <a:noFill/>
          <a:ln w="0">
            <a:noFill/>
          </a:ln>
        </p:spPr>
        <p:txBody>
          <a:bodyPr lIns="0" rIns="0" tIns="0" bIns="0" anchor="ctr">
            <a:noAutofit/>
          </a:bodyPr>
          <a:p>
            <a:pPr marL="101520" indent="-228600">
              <a:lnSpc>
                <a:spcPct val="115000"/>
              </a:lnSpc>
              <a:spcBef>
                <a:spcPts val="1001"/>
              </a:spcBef>
              <a:buNone/>
              <a:tabLst>
                <a:tab algn="l" pos="0"/>
              </a:tabLst>
            </a:pPr>
            <a:r>
              <a:rPr b="0" lang="en-CA" sz="2800" spc="-1" strike="noStrike">
                <a:solidFill>
                  <a:srgbClr val="333333"/>
                </a:solidFill>
                <a:latin typeface="Arial"/>
                <a:ea typeface="Arial"/>
              </a:rPr>
              <a:t>German </a:t>
            </a:r>
            <a:r>
              <a:rPr b="0" i="1" lang="en-CA" sz="2800" spc="-1" strike="noStrike">
                <a:solidFill>
                  <a:srgbClr val="333333"/>
                </a:solidFill>
                <a:latin typeface="Arial"/>
                <a:ea typeface="Arial"/>
              </a:rPr>
              <a:t>Edition</a:t>
            </a:r>
            <a:r>
              <a:rPr b="0" lang="en-CA" sz="2800" spc="-1" strike="noStrike">
                <a:solidFill>
                  <a:srgbClr val="333333"/>
                </a:solidFill>
                <a:latin typeface="Arial"/>
                <a:ea typeface="Arial"/>
              </a:rPr>
              <a:t> (1537)</a:t>
            </a:r>
            <a:endParaRPr b="0" lang="en-CA" sz="2800" spc="-1" strike="noStrike">
              <a:latin typeface="Arial"/>
            </a:endParaRPr>
          </a:p>
          <a:p>
            <a:pPr marL="101520" indent="-228600">
              <a:lnSpc>
                <a:spcPct val="115000"/>
              </a:lnSpc>
              <a:spcBef>
                <a:spcPts val="201"/>
              </a:spcBef>
              <a:buNone/>
              <a:tabLst>
                <a:tab algn="l" pos="0"/>
              </a:tabLst>
            </a:pPr>
            <a:r>
              <a:rPr b="0" lang="en-CA" sz="2800" spc="-1" strike="noStrike">
                <a:solidFill>
                  <a:srgbClr val="333333"/>
                </a:solidFill>
                <a:latin typeface="Arial"/>
                <a:ea typeface="Arial"/>
              </a:rPr>
              <a:t>Dutch </a:t>
            </a:r>
            <a:r>
              <a:rPr b="0" i="1" lang="en-CA" sz="2800" spc="-1" strike="noStrike">
                <a:solidFill>
                  <a:srgbClr val="333333"/>
                </a:solidFill>
                <a:latin typeface="Arial"/>
                <a:ea typeface="Arial"/>
              </a:rPr>
              <a:t>editie</a:t>
            </a:r>
            <a:r>
              <a:rPr b="0" lang="en-CA" sz="2800" spc="-1" strike="noStrike">
                <a:solidFill>
                  <a:srgbClr val="333333"/>
                </a:solidFill>
                <a:latin typeface="Arial"/>
                <a:ea typeface="Arial"/>
              </a:rPr>
              <a:t> (1546)</a:t>
            </a:r>
            <a:endParaRPr b="0" lang="en-CA" sz="2800" spc="-1" strike="noStrike">
              <a:latin typeface="Arial"/>
            </a:endParaRPr>
          </a:p>
          <a:p>
            <a:pPr marL="101520" indent="-228600">
              <a:lnSpc>
                <a:spcPct val="115000"/>
              </a:lnSpc>
              <a:spcBef>
                <a:spcPts val="201"/>
              </a:spcBef>
              <a:buNone/>
              <a:tabLst>
                <a:tab algn="l" pos="0"/>
              </a:tabLst>
            </a:pPr>
            <a:r>
              <a:rPr b="0" lang="en-CA" sz="2800" spc="-1" strike="noStrike">
                <a:solidFill>
                  <a:srgbClr val="333333"/>
                </a:solidFill>
                <a:latin typeface="Arial"/>
                <a:ea typeface="Arial"/>
              </a:rPr>
              <a:t>English </a:t>
            </a:r>
            <a:r>
              <a:rPr b="0" i="1" lang="en-CA" sz="2800" spc="-1" strike="noStrike">
                <a:solidFill>
                  <a:srgbClr val="333333"/>
                </a:solidFill>
                <a:latin typeface="Arial"/>
                <a:ea typeface="Arial"/>
              </a:rPr>
              <a:t>edition</a:t>
            </a:r>
            <a:r>
              <a:rPr b="0" lang="en-CA" sz="2800" spc="-1" strike="noStrike">
                <a:solidFill>
                  <a:srgbClr val="333333"/>
                </a:solidFill>
                <a:latin typeface="Arial"/>
                <a:ea typeface="Arial"/>
              </a:rPr>
              <a:t> (1556)</a:t>
            </a:r>
            <a:endParaRPr b="0" lang="en-CA" sz="2800" spc="-1" strike="noStrike">
              <a:latin typeface="Arial"/>
            </a:endParaRPr>
          </a:p>
          <a:p>
            <a:pPr marL="101520" indent="-228600">
              <a:lnSpc>
                <a:spcPct val="115000"/>
              </a:lnSpc>
              <a:spcBef>
                <a:spcPts val="201"/>
              </a:spcBef>
              <a:buNone/>
              <a:tabLst>
                <a:tab algn="l" pos="0"/>
              </a:tabLst>
            </a:pPr>
            <a:r>
              <a:rPr b="0" lang="en-CA" sz="2800" spc="-1" strike="noStrike">
                <a:solidFill>
                  <a:srgbClr val="333333"/>
                </a:solidFill>
                <a:latin typeface="Arial"/>
                <a:ea typeface="Arial"/>
              </a:rPr>
              <a:t>Italian </a:t>
            </a:r>
            <a:r>
              <a:rPr b="0" i="1" lang="en-CA" sz="2800" spc="-1" strike="noStrike">
                <a:solidFill>
                  <a:srgbClr val="333333"/>
                </a:solidFill>
                <a:latin typeface="Arial"/>
                <a:ea typeface="Arial"/>
              </a:rPr>
              <a:t>edizione</a:t>
            </a:r>
            <a:r>
              <a:rPr b="0" lang="en-CA" sz="2800" spc="-1" strike="noStrike">
                <a:solidFill>
                  <a:srgbClr val="333333"/>
                </a:solidFill>
                <a:latin typeface="Arial"/>
                <a:ea typeface="Arial"/>
              </a:rPr>
              <a:t> (1575)</a:t>
            </a:r>
            <a:endParaRPr b="0" lang="en-CA" sz="2800" spc="-1" strike="noStrike">
              <a:latin typeface="Arial"/>
            </a:endParaRPr>
          </a:p>
          <a:p>
            <a:pPr marL="101520" indent="-228600">
              <a:lnSpc>
                <a:spcPct val="115000"/>
              </a:lnSpc>
              <a:spcBef>
                <a:spcPts val="201"/>
              </a:spcBef>
              <a:buNone/>
              <a:tabLst>
                <a:tab algn="l" pos="0"/>
              </a:tabLst>
            </a:pPr>
            <a:r>
              <a:rPr b="0" lang="en-CA" sz="2800" spc="-1" strike="noStrike">
                <a:solidFill>
                  <a:srgbClr val="333333"/>
                </a:solidFill>
                <a:latin typeface="Arial"/>
                <a:ea typeface="Arial"/>
              </a:rPr>
              <a:t>Portuguese </a:t>
            </a:r>
            <a:r>
              <a:rPr b="0" i="1" lang="en-CA" sz="2800" spc="-1" strike="noStrike">
                <a:solidFill>
                  <a:srgbClr val="333333"/>
                </a:solidFill>
                <a:latin typeface="Arial"/>
                <a:ea typeface="Arial"/>
              </a:rPr>
              <a:t>edição</a:t>
            </a:r>
            <a:r>
              <a:rPr b="0" lang="en-CA" sz="2800" spc="-1" strike="noStrike">
                <a:solidFill>
                  <a:srgbClr val="333333"/>
                </a:solidFill>
                <a:latin typeface="Arial"/>
                <a:ea typeface="Arial"/>
              </a:rPr>
              <a:t> (1666)</a:t>
            </a:r>
            <a:endParaRPr b="0" lang="en-CA" sz="2800" spc="-1" strike="noStrike">
              <a:latin typeface="Arial"/>
            </a:endParaRPr>
          </a:p>
          <a:p>
            <a:pPr marL="101520" indent="-228600">
              <a:lnSpc>
                <a:spcPct val="90000"/>
              </a:lnSpc>
              <a:spcBef>
                <a:spcPts val="1001"/>
              </a:spcBef>
              <a:buNone/>
              <a:tabLst>
                <a:tab algn="l" pos="0"/>
              </a:tabLst>
            </a:pP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7" name="PlaceHolder 1"/>
          <p:cNvSpPr>
            <a:spLocks noGrp="1"/>
          </p:cNvSpPr>
          <p:nvPr>
            <p:ph type="subTitle"/>
          </p:nvPr>
        </p:nvSpPr>
        <p:spPr>
          <a:xfrm>
            <a:off x="609480" y="1820520"/>
            <a:ext cx="10971720" cy="397656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Edmund Coote, </a:t>
            </a:r>
            <a:r>
              <a:rPr b="0" i="1" lang="en-CA" sz="2400" spc="-1" strike="noStrike">
                <a:solidFill>
                  <a:srgbClr val="000000"/>
                </a:solidFill>
                <a:latin typeface="Arial"/>
                <a:ea typeface="Arial"/>
              </a:rPr>
              <a:t>The English Schoolmaster</a:t>
            </a:r>
            <a:r>
              <a:rPr b="0" lang="en-CA" sz="2400" spc="-1" strike="noStrike">
                <a:solidFill>
                  <a:srgbClr val="000000"/>
                </a:solidFill>
                <a:latin typeface="Arial"/>
                <a:ea typeface="Arial"/>
              </a:rPr>
              <a:t> (1596): “putting forth”</a:t>
            </a:r>
            <a:endParaRPr b="0" lang="en-CA" sz="2400" spc="-1" strike="noStrike">
              <a:latin typeface="Arial"/>
            </a:endParaRPr>
          </a:p>
          <a:p>
            <a:pPr marL="228600" indent="-228600">
              <a:lnSpc>
                <a:spcPct val="100000"/>
              </a:lnSpc>
              <a:spcBef>
                <a:spcPts val="360"/>
              </a:spcBef>
              <a:buNone/>
              <a:tabLst>
                <a:tab algn="l" pos="0"/>
              </a:tabLst>
            </a:pPr>
            <a:endParaRPr b="0" lang="en-CA" sz="2400" spc="-1" strike="noStrike">
              <a:latin typeface="Arial"/>
            </a:endParaRPr>
          </a:p>
          <a:p>
            <a:pPr marL="228600" indent="-228600">
              <a:lnSpc>
                <a:spcPct val="100000"/>
              </a:lnSpc>
              <a:spcBef>
                <a:spcPts val="360"/>
              </a:spcBef>
              <a:buNone/>
              <a:tabLst>
                <a:tab algn="l" pos="0"/>
              </a:tabLst>
            </a:pPr>
            <a:r>
              <a:rPr b="0" lang="en-CA" sz="2400" spc="-1" strike="noStrike">
                <a:solidFill>
                  <a:srgbClr val="000000"/>
                </a:solidFill>
                <a:latin typeface="Arial"/>
                <a:ea typeface="Arial"/>
              </a:rPr>
              <a:t>John Florio, </a:t>
            </a:r>
            <a:r>
              <a:rPr b="0" i="1" lang="en-CA" sz="2400" spc="-1" strike="noStrike">
                <a:solidFill>
                  <a:srgbClr val="000000"/>
                </a:solidFill>
                <a:latin typeface="Arial"/>
                <a:ea typeface="Arial"/>
              </a:rPr>
              <a:t>A World of Words</a:t>
            </a:r>
            <a:r>
              <a:rPr b="0" lang="en-CA" sz="2400" spc="-1" strike="noStrike">
                <a:solidFill>
                  <a:srgbClr val="000000"/>
                </a:solidFill>
                <a:latin typeface="Arial"/>
                <a:ea typeface="Arial"/>
              </a:rPr>
              <a:t> (1598): “a setting foorth, a publishing, a creating or an edition”</a:t>
            </a:r>
            <a:endParaRPr b="0" lang="en-CA" sz="2400" spc="-1" strike="noStrike">
              <a:latin typeface="Arial"/>
            </a:endParaRPr>
          </a:p>
          <a:p>
            <a:pPr marL="228600" indent="-228600">
              <a:lnSpc>
                <a:spcPct val="100000"/>
              </a:lnSpc>
              <a:spcBef>
                <a:spcPts val="360"/>
              </a:spcBef>
              <a:buNone/>
              <a:tabLst>
                <a:tab algn="l" pos="0"/>
              </a:tabLst>
            </a:pPr>
            <a:endParaRPr b="0" lang="en-CA" sz="2400" spc="-1" strike="noStrike">
              <a:latin typeface="Arial"/>
            </a:endParaRPr>
          </a:p>
          <a:p>
            <a:pPr marL="228600" indent="-228600">
              <a:lnSpc>
                <a:spcPct val="100000"/>
              </a:lnSpc>
              <a:spcBef>
                <a:spcPts val="360"/>
              </a:spcBef>
              <a:buNone/>
              <a:tabLst>
                <a:tab algn="l" pos="0"/>
              </a:tabLst>
            </a:pPr>
            <a:r>
              <a:rPr b="0" lang="en-CA" sz="2400" spc="-1" strike="noStrike">
                <a:solidFill>
                  <a:srgbClr val="000000"/>
                </a:solidFill>
                <a:latin typeface="Arial"/>
                <a:ea typeface="Arial"/>
              </a:rPr>
              <a:t>Robert Cawdrey, </a:t>
            </a:r>
            <a:r>
              <a:rPr b="0" i="1" lang="en-CA" sz="2400" spc="-1" strike="noStrike">
                <a:solidFill>
                  <a:srgbClr val="000000"/>
                </a:solidFill>
                <a:latin typeface="Arial"/>
                <a:ea typeface="Arial"/>
              </a:rPr>
              <a:t>A Table Alphabetical</a:t>
            </a:r>
            <a:r>
              <a:rPr b="0" lang="en-CA" sz="2400" spc="-1" strike="noStrike">
                <a:solidFill>
                  <a:srgbClr val="000000"/>
                </a:solidFill>
                <a:latin typeface="Arial"/>
                <a:ea typeface="Arial"/>
              </a:rPr>
              <a:t> (1604): a “putting fourth, setting abroade”</a:t>
            </a:r>
            <a:endParaRPr b="0" lang="en-CA" sz="2400" spc="-1" strike="noStrike">
              <a:latin typeface="Arial"/>
            </a:endParaRPr>
          </a:p>
          <a:p>
            <a:pPr marL="457200" indent="-228600">
              <a:lnSpc>
                <a:spcPct val="100000"/>
              </a:lnSpc>
              <a:spcBef>
                <a:spcPts val="360"/>
              </a:spcBef>
              <a:buNone/>
              <a:tabLst>
                <a:tab algn="l" pos="0"/>
              </a:tabLst>
            </a:pPr>
            <a:endParaRPr b="0" lang="en-CA" sz="1500" spc="-1" strike="noStrike">
              <a:latin typeface="Arial"/>
            </a:endParaRPr>
          </a:p>
        </p:txBody>
      </p:sp>
      <p:sp>
        <p:nvSpPr>
          <p:cNvPr id="1388" name="PlaceHolder 2"/>
          <p:cNvSpPr>
            <a:spLocks noGrp="1"/>
          </p:cNvSpPr>
          <p:nvPr>
            <p:ph type="title"/>
          </p:nvPr>
        </p:nvSpPr>
        <p:spPr>
          <a:xfrm>
            <a:off x="609480" y="273600"/>
            <a:ext cx="10971720" cy="114408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a:t>
            </a:r>
            <a:r>
              <a:rPr b="0" lang="en-CA" sz="5200" spc="-1" strike="noStrike">
                <a:solidFill>
                  <a:srgbClr val="000000"/>
                </a:solidFill>
                <a:latin typeface="Arial"/>
                <a:ea typeface="Arial"/>
              </a:rPr>
              <a:t>edition”</a:t>
            </a:r>
            <a:endParaRPr b="0" lang="en-CA"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9" name="PlaceHolder 1"/>
          <p:cNvSpPr>
            <a:spLocks noGrp="1"/>
          </p:cNvSpPr>
          <p:nvPr>
            <p:ph/>
          </p:nvPr>
        </p:nvSpPr>
        <p:spPr>
          <a:xfrm>
            <a:off x="609480" y="1604520"/>
            <a:ext cx="10971720" cy="3976560"/>
          </a:xfrm>
          <a:prstGeom prst="rect">
            <a:avLst/>
          </a:prstGeom>
          <a:noFill/>
          <a:ln w="0">
            <a:noFill/>
          </a:ln>
        </p:spPr>
        <p:txBody>
          <a:bodyPr lIns="0" rIns="0" tIns="0" bIns="0" anchor="t">
            <a:normAutofit/>
          </a:bodyPr>
          <a:p>
            <a:pPr marL="228600">
              <a:lnSpc>
                <a:spcPct val="115000"/>
              </a:lnSpc>
              <a:spcBef>
                <a:spcPts val="1001"/>
              </a:spcBef>
              <a:buNone/>
              <a:tabLst>
                <a:tab algn="l" pos="0"/>
              </a:tabLst>
            </a:pPr>
            <a:r>
              <a:rPr b="0" lang="en-CA" sz="2400" spc="-1" strike="noStrike">
                <a:solidFill>
                  <a:srgbClr val="000000"/>
                </a:solidFill>
                <a:latin typeface="Arial"/>
                <a:ea typeface="Arial"/>
              </a:rPr>
              <a:t>A printed version of a given work that may be distinguished from other versions … by </a:t>
            </a:r>
            <a:r>
              <a:rPr b="0" lang="en-CA" sz="2400" spc="-1" strike="noStrike">
                <a:solidFill>
                  <a:srgbClr val="cc0000"/>
                </a:solidFill>
                <a:latin typeface="Arial"/>
                <a:ea typeface="Arial"/>
              </a:rPr>
              <a:t>its membership of a complete batch of copies printed from the same setting of type, usually at the same time and place</a:t>
            </a:r>
            <a:r>
              <a:rPr b="0" lang="en-CA" sz="2400" spc="-1" strike="noStrike">
                <a:solidFill>
                  <a:srgbClr val="000000"/>
                </a:solidFill>
                <a:latin typeface="Arial"/>
                <a:ea typeface="Arial"/>
              </a:rPr>
              <a:t>. These batches come to be numbered as first, second, third, etc. editions, each time a new version is set again from fresh type.</a:t>
            </a:r>
            <a:endParaRPr b="0" lang="en-CA" sz="2400" spc="-1" strike="noStrike">
              <a:latin typeface="Arial"/>
            </a:endParaRPr>
          </a:p>
          <a:p>
            <a:pPr marL="228600" indent="-228600" algn="r">
              <a:lnSpc>
                <a:spcPct val="115000"/>
              </a:lnSpc>
              <a:spcBef>
                <a:spcPts val="1001"/>
              </a:spcBef>
              <a:buNone/>
              <a:tabLst>
                <a:tab algn="l" pos="0"/>
              </a:tabLst>
            </a:pPr>
            <a:r>
              <a:rPr b="0" lang="en-CA" sz="2400" spc="-1" strike="noStrike">
                <a:solidFill>
                  <a:srgbClr val="000000"/>
                </a:solidFill>
                <a:latin typeface="Arial"/>
                <a:ea typeface="Arial"/>
              </a:rPr>
              <a:t>- Baldick, </a:t>
            </a:r>
            <a:r>
              <a:rPr b="0" i="1" lang="en-CA" sz="2400" spc="-1" strike="noStrike">
                <a:solidFill>
                  <a:srgbClr val="000000"/>
                </a:solidFill>
                <a:latin typeface="Arial"/>
                <a:ea typeface="Arial"/>
              </a:rPr>
              <a:t>Oxford Dictionary of Literary Terms</a:t>
            </a:r>
            <a:endParaRPr b="0" lang="en-CA" sz="2400" spc="-1" strike="noStrike">
              <a:latin typeface="Arial"/>
            </a:endParaRPr>
          </a:p>
          <a:p>
            <a:pPr marL="228600" indent="-228600">
              <a:lnSpc>
                <a:spcPct val="115000"/>
              </a:lnSpc>
              <a:spcBef>
                <a:spcPts val="1001"/>
              </a:spcBef>
              <a:buNone/>
              <a:tabLst>
                <a:tab algn="l" pos="0"/>
              </a:tabLst>
            </a:pPr>
            <a:endParaRPr b="0" lang="en-CA" sz="1200" spc="-1" strike="noStrike">
              <a:latin typeface="Arial"/>
            </a:endParaRPr>
          </a:p>
          <a:p>
            <a:pPr marL="228600" indent="-228600">
              <a:lnSpc>
                <a:spcPct val="115000"/>
              </a:lnSpc>
              <a:spcBef>
                <a:spcPts val="1001"/>
              </a:spcBef>
              <a:buNone/>
              <a:tabLst>
                <a:tab algn="l" pos="0"/>
              </a:tabLst>
            </a:pPr>
            <a:endParaRPr b="0" lang="en-CA" sz="1200" spc="-1" strike="noStrike">
              <a:latin typeface="Arial"/>
            </a:endParaRPr>
          </a:p>
          <a:p>
            <a:pPr marL="228600" indent="-228600">
              <a:lnSpc>
                <a:spcPct val="115000"/>
              </a:lnSpc>
              <a:spcBef>
                <a:spcPts val="1001"/>
              </a:spcBef>
              <a:buNone/>
              <a:tabLst>
                <a:tab algn="l" pos="0"/>
              </a:tabLst>
            </a:pPr>
            <a:endParaRPr b="0" lang="en-CA" sz="1200" spc="-1" strike="noStrike">
              <a:latin typeface="Arial"/>
            </a:endParaRPr>
          </a:p>
        </p:txBody>
      </p:sp>
      <p:sp>
        <p:nvSpPr>
          <p:cNvPr id="1390" name="PlaceHolder 2"/>
          <p:cNvSpPr>
            <a:spLocks noGrp="1"/>
          </p:cNvSpPr>
          <p:nvPr>
            <p:ph type="title"/>
          </p:nvPr>
        </p:nvSpPr>
        <p:spPr>
          <a:xfrm>
            <a:off x="609480" y="273600"/>
            <a:ext cx="10971720" cy="114408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Edition as text</a:t>
            </a:r>
            <a:endParaRPr b="0" lang="en-CA"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1" name="PlaceHolder 1"/>
          <p:cNvSpPr>
            <a:spLocks noGrp="1"/>
          </p:cNvSpPr>
          <p:nvPr>
            <p:ph/>
          </p:nvPr>
        </p:nvSpPr>
        <p:spPr>
          <a:xfrm>
            <a:off x="609480" y="1604520"/>
            <a:ext cx="10971720" cy="397656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endParaRPr b="0" lang="en-CA" sz="1400" spc="-1" strike="noStrike">
              <a:latin typeface="Arial"/>
            </a:endParaRPr>
          </a:p>
          <a:p>
            <a:pPr marL="228600" indent="-228600">
              <a:lnSpc>
                <a:spcPct val="100000"/>
              </a:lnSpc>
              <a:spcBef>
                <a:spcPts val="360"/>
              </a:spcBef>
              <a:buNone/>
              <a:tabLst>
                <a:tab algn="l" pos="0"/>
              </a:tabLst>
            </a:pPr>
            <a:endParaRPr b="0" lang="en-CA" sz="1400" spc="-1" strike="noStrike">
              <a:latin typeface="Arial"/>
            </a:endParaRPr>
          </a:p>
          <a:p>
            <a:pPr marL="101520" indent="-228600">
              <a:lnSpc>
                <a:spcPct val="115000"/>
              </a:lnSpc>
              <a:spcBef>
                <a:spcPts val="1001"/>
              </a:spcBef>
              <a:buNone/>
              <a:tabLst>
                <a:tab algn="l" pos="0"/>
              </a:tabLst>
            </a:pPr>
            <a:r>
              <a:rPr b="0" lang="en-CA" sz="2400" spc="-1" strike="noStrike">
                <a:solidFill>
                  <a:srgbClr val="333333"/>
                </a:solidFill>
                <a:latin typeface="Arial"/>
                <a:ea typeface="Arial"/>
              </a:rPr>
              <a:t>I haue now in this seconde edition taken about it such paines, yt verye fewe great faultes &amp; notable errours are in it to be founde.</a:t>
            </a:r>
            <a:endParaRPr b="0" lang="en-CA" sz="2400" spc="-1" strike="noStrike">
              <a:latin typeface="Arial"/>
            </a:endParaRPr>
          </a:p>
          <a:p>
            <a:pPr marL="101520" indent="-228600">
              <a:lnSpc>
                <a:spcPct val="115000"/>
              </a:lnSpc>
              <a:spcBef>
                <a:spcPts val="201"/>
              </a:spcBef>
              <a:buNone/>
              <a:tabLst>
                <a:tab algn="l" pos="0"/>
              </a:tabLst>
            </a:pPr>
            <a:endParaRPr b="0" lang="en-CA" sz="2400" spc="-1" strike="noStrike">
              <a:latin typeface="Arial"/>
            </a:endParaRPr>
          </a:p>
          <a:p>
            <a:pPr marL="101520" indent="-228600" algn="r">
              <a:lnSpc>
                <a:spcPct val="115000"/>
              </a:lnSpc>
              <a:spcBef>
                <a:spcPts val="201"/>
              </a:spcBef>
              <a:buNone/>
              <a:tabLst>
                <a:tab algn="l" pos="0"/>
              </a:tabLst>
            </a:pPr>
            <a:r>
              <a:rPr b="0" lang="en-CA" sz="2400" spc="-1" strike="noStrike">
                <a:solidFill>
                  <a:srgbClr val="333333"/>
                </a:solidFill>
                <a:latin typeface="Arial"/>
                <a:ea typeface="Arial"/>
              </a:rPr>
              <a:t>– </a:t>
            </a:r>
            <a:r>
              <a:rPr b="0" lang="en-CA" sz="2400" spc="-1" strike="noStrike">
                <a:solidFill>
                  <a:srgbClr val="333333"/>
                </a:solidFill>
                <a:latin typeface="Arial"/>
                <a:ea typeface="Arial"/>
              </a:rPr>
              <a:t>Ralphe Robynson, second edition of his translation of </a:t>
            </a:r>
            <a:endParaRPr b="0" lang="en-CA" sz="2400" spc="-1" strike="noStrike">
              <a:latin typeface="Arial"/>
            </a:endParaRPr>
          </a:p>
          <a:p>
            <a:pPr marL="101520" indent="-228600" algn="r">
              <a:lnSpc>
                <a:spcPct val="115000"/>
              </a:lnSpc>
              <a:spcBef>
                <a:spcPts val="201"/>
              </a:spcBef>
              <a:buNone/>
              <a:tabLst>
                <a:tab algn="l" pos="0"/>
              </a:tabLst>
            </a:pPr>
            <a:r>
              <a:rPr b="0" lang="en-CA" sz="2400" spc="-1" strike="noStrike">
                <a:solidFill>
                  <a:srgbClr val="333333"/>
                </a:solidFill>
                <a:latin typeface="Arial"/>
                <a:ea typeface="Arial"/>
              </a:rPr>
              <a:t>Thomas More’s </a:t>
            </a:r>
            <a:r>
              <a:rPr b="0" i="1" lang="en-CA" sz="2400" spc="-1" strike="noStrike">
                <a:solidFill>
                  <a:srgbClr val="333333"/>
                </a:solidFill>
                <a:latin typeface="Arial"/>
                <a:ea typeface="Arial"/>
              </a:rPr>
              <a:t>Utopia</a:t>
            </a:r>
            <a:r>
              <a:rPr b="0" lang="en-CA" sz="2400" spc="-1" strike="noStrike">
                <a:solidFill>
                  <a:srgbClr val="333333"/>
                </a:solidFill>
                <a:latin typeface="Arial"/>
                <a:ea typeface="Arial"/>
              </a:rPr>
              <a:t>, 1556 (A3v)</a:t>
            </a:r>
            <a:endParaRPr b="0" lang="en-CA" sz="2400" spc="-1" strike="noStrike">
              <a:latin typeface="Arial"/>
            </a:endParaRPr>
          </a:p>
          <a:p>
            <a:pPr marL="101520" indent="-228600">
              <a:lnSpc>
                <a:spcPct val="100000"/>
              </a:lnSpc>
              <a:spcBef>
                <a:spcPts val="360"/>
              </a:spcBef>
              <a:buNone/>
              <a:tabLst>
                <a:tab algn="l" pos="0"/>
              </a:tabLst>
            </a:pPr>
            <a:endParaRPr b="0" lang="en-CA" sz="1700" spc="-1" strike="noStrike">
              <a:latin typeface="Arial"/>
            </a:endParaRPr>
          </a:p>
        </p:txBody>
      </p:sp>
      <p:sp>
        <p:nvSpPr>
          <p:cNvPr id="1392" name="PlaceHolder 2"/>
          <p:cNvSpPr>
            <a:spLocks noGrp="1"/>
          </p:cNvSpPr>
          <p:nvPr>
            <p:ph type="title"/>
          </p:nvPr>
        </p:nvSpPr>
        <p:spPr>
          <a:xfrm>
            <a:off x="609480" y="273600"/>
            <a:ext cx="10971720" cy="114408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New Edition as New Text</a:t>
            </a:r>
            <a:endParaRPr b="0" lang="en-CA"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1" name="PlaceHolder 1"/>
          <p:cNvSpPr>
            <a:spLocks noGrp="1"/>
          </p:cNvSpPr>
          <p:nvPr>
            <p:ph type="title"/>
          </p:nvPr>
        </p:nvSpPr>
        <p:spPr>
          <a:xfrm>
            <a:off x="428400" y="0"/>
            <a:ext cx="11271600" cy="104148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What is HCMC?</a:t>
            </a:r>
            <a:endParaRPr b="0" lang="en-CA" sz="5200" spc="-1" strike="noStrike">
              <a:solidFill>
                <a:srgbClr val="000000"/>
              </a:solidFill>
              <a:latin typeface="Arial"/>
            </a:endParaRPr>
          </a:p>
        </p:txBody>
      </p:sp>
      <p:sp>
        <p:nvSpPr>
          <p:cNvPr id="1332" name="PlaceHolder 2"/>
          <p:cNvSpPr>
            <a:spLocks noGrp="1"/>
          </p:cNvSpPr>
          <p:nvPr>
            <p:ph/>
          </p:nvPr>
        </p:nvSpPr>
        <p:spPr>
          <a:xfrm>
            <a:off x="447840" y="1449720"/>
            <a:ext cx="10175400" cy="393048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Set up in the mid-1990s​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Provides programming support for research and teaching in the Humanities​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Has published hundreds of digital resources over the years​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Many of these are large-scale digital editions, such as:​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 Map of Early Modern London (13,257 pages, </a:t>
            </a:r>
            <a:r>
              <a:rPr b="0" lang="en-US" sz="2400" spc="-1" strike="noStrike" u="sng">
                <a:solidFill>
                  <a:srgbClr val="3395b9"/>
                </a:solidFill>
                <a:uFillTx/>
                <a:latin typeface="Arial"/>
                <a:ea typeface="Roboto"/>
                <a:hlinkClick r:id="rId1"/>
              </a:rPr>
              <a:t>mapoflondon.uvic.ca</a:t>
            </a:r>
            <a:r>
              <a:rPr b="0" lang="en-US" sz="2400" spc="-1" strike="noStrike">
                <a:solidFill>
                  <a:srgbClr val="000000"/>
                </a:solidFill>
                <a:latin typeface="Arial"/>
                <a:ea typeface="Roboto"/>
              </a:rPr>
              <a:t>)​</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 Colonial Despatches of BC and Vancouver Island (10,827 pages, </a:t>
            </a:r>
            <a:r>
              <a:rPr b="0" lang="en-US" sz="2400" spc="-1" strike="noStrike" u="sng">
                <a:solidFill>
                  <a:srgbClr val="3395b9"/>
                </a:solidFill>
                <a:uFillTx/>
                <a:latin typeface="Arial"/>
                <a:ea typeface="Roboto"/>
                <a:hlinkClick r:id="rId2"/>
              </a:rPr>
              <a:t>bcgenesis.uvic.ca</a:t>
            </a:r>
            <a:r>
              <a:rPr b="0" lang="en-US" sz="2400" spc="-1" strike="noStrike">
                <a:solidFill>
                  <a:srgbClr val="000000"/>
                </a:solidFill>
                <a:latin typeface="Arial"/>
                <a:ea typeface="Roboto"/>
              </a:rPr>
              <a:t>)​</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 Landscapes of Injustice Archive (154,846 pages, </a:t>
            </a:r>
            <a:r>
              <a:rPr b="0" lang="en-US" sz="2400" spc="-1" strike="noStrike" u="sng">
                <a:solidFill>
                  <a:srgbClr val="3395b9"/>
                </a:solidFill>
                <a:uFillTx/>
                <a:latin typeface="Arial"/>
                <a:ea typeface="Roboto"/>
                <a:hlinkClick r:id="rId3"/>
              </a:rPr>
              <a:t>loi.uvic.ca/archive</a:t>
            </a:r>
            <a:r>
              <a:rPr b="0" lang="en-US" sz="2400" spc="-1" strike="noStrike">
                <a:solidFill>
                  <a:srgbClr val="000000"/>
                </a:solidFill>
                <a:latin typeface="Arial"/>
                <a:ea typeface="Roboto"/>
              </a:rPr>
              <a:t>)</a:t>
            </a:r>
            <a:r>
              <a:rPr b="0" lang="en-US" sz="2400" spc="-1" strike="noStrike">
                <a:solidFill>
                  <a:srgbClr val="004c65"/>
                </a:solidFill>
                <a:latin typeface="Arial"/>
                <a:ea typeface="Roboto"/>
              </a:rPr>
              <a:t>​</a:t>
            </a:r>
            <a:endParaRPr b="0" lang="en-CA" sz="2400" spc="-1" strike="noStrike">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93" name="Google Shape;72;p12" descr=""/>
          <p:cNvPicPr/>
          <p:nvPr/>
        </p:nvPicPr>
        <p:blipFill>
          <a:blip r:embed="rId1"/>
          <a:stretch/>
        </p:blipFill>
        <p:spPr>
          <a:xfrm>
            <a:off x="4142880" y="251640"/>
            <a:ext cx="3352320" cy="5513040"/>
          </a:xfrm>
          <a:prstGeom prst="rect">
            <a:avLst/>
          </a:prstGeom>
          <a:ln w="0">
            <a:noFill/>
          </a:ln>
        </p:spPr>
      </p:pic>
      <p:pic>
        <p:nvPicPr>
          <p:cNvPr id="1394" name="Google Shape;73;p 2" descr=""/>
          <p:cNvPicPr/>
          <p:nvPr/>
        </p:nvPicPr>
        <p:blipFill>
          <a:blip r:embed="rId2"/>
          <a:srcRect l="49201" t="0" r="0" b="0"/>
          <a:stretch/>
        </p:blipFill>
        <p:spPr>
          <a:xfrm>
            <a:off x="7758000" y="251640"/>
            <a:ext cx="3784320" cy="5513040"/>
          </a:xfrm>
          <a:prstGeom prst="rect">
            <a:avLst/>
          </a:prstGeom>
          <a:ln w="0">
            <a:noFill/>
          </a:ln>
        </p:spPr>
      </p:pic>
      <p:pic>
        <p:nvPicPr>
          <p:cNvPr id="1395" name="Google Shape;74;p 2" descr=""/>
          <p:cNvPicPr/>
          <p:nvPr/>
        </p:nvPicPr>
        <p:blipFill>
          <a:blip r:embed="rId3"/>
          <a:srcRect l="1768" t="3156" r="-1768" b="-3156"/>
          <a:stretch/>
        </p:blipFill>
        <p:spPr>
          <a:xfrm>
            <a:off x="203040" y="1422000"/>
            <a:ext cx="3735360" cy="279108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6" name="PlaceHolder 1"/>
          <p:cNvSpPr>
            <a:spLocks noGrp="1"/>
          </p:cNvSpPr>
          <p:nvPr>
            <p:ph type="title"/>
          </p:nvPr>
        </p:nvSpPr>
        <p:spPr>
          <a:xfrm>
            <a:off x="609480" y="273600"/>
            <a:ext cx="10971720" cy="1144080"/>
          </a:xfrm>
          <a:prstGeom prst="rect">
            <a:avLst/>
          </a:prstGeom>
          <a:noFill/>
          <a:ln w="0">
            <a:noFill/>
          </a:ln>
        </p:spPr>
        <p:txBody>
          <a:bodyPr lIns="0" rIns="0" tIns="0" bIns="0" anchor="ctr">
            <a:normAutofit fontScale="85000"/>
          </a:bodyPr>
          <a:p>
            <a:pPr algn="ctr">
              <a:lnSpc>
                <a:spcPct val="100000"/>
              </a:lnSpc>
              <a:buNone/>
              <a:tabLst>
                <a:tab algn="l" pos="0"/>
              </a:tabLst>
            </a:pPr>
            <a:r>
              <a:rPr b="0" lang="en-CA" sz="5200" spc="-1" strike="noStrike">
                <a:solidFill>
                  <a:srgbClr val="000000"/>
                </a:solidFill>
                <a:latin typeface="Arial"/>
                <a:ea typeface="Arial"/>
              </a:rPr>
              <a:t>Convergence of Editions and Versions</a:t>
            </a:r>
            <a:endParaRPr b="0" lang="en-CA" sz="5200" spc="-1" strike="noStrike">
              <a:solidFill>
                <a:srgbClr val="000000"/>
              </a:solidFill>
              <a:latin typeface="Arial"/>
            </a:endParaRPr>
          </a:p>
        </p:txBody>
      </p:sp>
      <p:pic>
        <p:nvPicPr>
          <p:cNvPr id="1397" name="Google Shape;99;p 2" descr=""/>
          <p:cNvPicPr/>
          <p:nvPr/>
        </p:nvPicPr>
        <p:blipFill>
          <a:blip r:embed="rId1"/>
          <a:stretch/>
        </p:blipFill>
        <p:spPr>
          <a:xfrm>
            <a:off x="3202560" y="2153160"/>
            <a:ext cx="8182080" cy="1971000"/>
          </a:xfrm>
          <a:prstGeom prst="rect">
            <a:avLst/>
          </a:prstGeom>
          <a:ln w="0">
            <a:noFill/>
          </a:ln>
        </p:spPr>
      </p:pic>
      <p:pic>
        <p:nvPicPr>
          <p:cNvPr id="1398" name="Google Shape;100;p 2" descr=""/>
          <p:cNvPicPr/>
          <p:nvPr/>
        </p:nvPicPr>
        <p:blipFill>
          <a:blip r:embed="rId2"/>
          <a:stretch/>
        </p:blipFill>
        <p:spPr>
          <a:xfrm>
            <a:off x="522000" y="1708200"/>
            <a:ext cx="2521800" cy="3783240"/>
          </a:xfrm>
          <a:prstGeom prst="rect">
            <a:avLst/>
          </a:prstGeom>
          <a:ln w="0">
            <a:noFill/>
          </a:ln>
          <a:effectLst>
            <a:outerShdw dir="5400000" dist="12384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9" name="PlaceHolder 1"/>
          <p:cNvSpPr>
            <a:spLocks noGrp="1"/>
          </p:cNvSpPr>
          <p:nvPr>
            <p:ph type="title"/>
          </p:nvPr>
        </p:nvSpPr>
        <p:spPr>
          <a:xfrm>
            <a:off x="609480" y="273600"/>
            <a:ext cx="10971720" cy="1144080"/>
          </a:xfrm>
          <a:prstGeom prst="rect">
            <a:avLst/>
          </a:prstGeom>
          <a:noFill/>
          <a:ln w="0">
            <a:noFill/>
          </a:ln>
        </p:spPr>
        <p:txBody>
          <a:bodyPr lIns="0" rIns="0" tIns="0" bIns="0" anchor="ctr">
            <a:normAutofit fontScale="85000"/>
          </a:bodyPr>
          <a:p>
            <a:pPr algn="ctr">
              <a:lnSpc>
                <a:spcPct val="100000"/>
              </a:lnSpc>
              <a:buNone/>
              <a:tabLst>
                <a:tab algn="l" pos="0"/>
              </a:tabLst>
            </a:pPr>
            <a:r>
              <a:rPr b="0" lang="en-CA" sz="5200" spc="-1" strike="noStrike">
                <a:solidFill>
                  <a:srgbClr val="000000"/>
                </a:solidFill>
                <a:latin typeface="Arial"/>
                <a:ea typeface="Arial"/>
              </a:rPr>
              <a:t>Endings Principles 5: Release Management</a:t>
            </a:r>
            <a:endParaRPr b="0" lang="en-CA" sz="5200" spc="-1" strike="noStrike">
              <a:solidFill>
                <a:srgbClr val="000000"/>
              </a:solidFill>
              <a:latin typeface="Arial"/>
            </a:endParaRPr>
          </a:p>
        </p:txBody>
      </p:sp>
      <p:sp>
        <p:nvSpPr>
          <p:cNvPr id="1400" name="PlaceHolder 2"/>
          <p:cNvSpPr>
            <a:spLocks noGrp="1"/>
          </p:cNvSpPr>
          <p:nvPr>
            <p:ph/>
          </p:nvPr>
        </p:nvSpPr>
        <p:spPr>
          <a:xfrm>
            <a:off x="609480" y="1800000"/>
            <a:ext cx="10971720" cy="378108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404040"/>
                </a:solidFill>
                <a:latin typeface="Arial"/>
                <a:ea typeface="Arial"/>
              </a:rPr>
              <a:t>Release management handles the public release of products. Without good release management, a project can never end gracefully; it can only falter and die.</a:t>
            </a:r>
            <a:endParaRPr b="0" lang="en-CA" sz="2400" spc="-1" strike="noStrike">
              <a:latin typeface="Arial"/>
            </a:endParaRPr>
          </a:p>
          <a:p>
            <a:pPr marL="228600" indent="-228600">
              <a:lnSpc>
                <a:spcPct val="100000"/>
              </a:lnSpc>
              <a:spcBef>
                <a:spcPts val="360"/>
              </a:spcBef>
              <a:buNone/>
              <a:tabLst>
                <a:tab algn="l" pos="0"/>
              </a:tabLst>
            </a:pPr>
            <a:endParaRPr b="0" lang="en-CA" sz="2400" spc="-1" strike="noStrike">
              <a:latin typeface="Arial"/>
            </a:endParaRPr>
          </a:p>
          <a:p>
            <a:pPr marL="228600" indent="-228600" algn="r">
              <a:lnSpc>
                <a:spcPct val="100000"/>
              </a:lnSpc>
              <a:spcBef>
                <a:spcPts val="360"/>
              </a:spcBef>
              <a:buNone/>
              <a:tabLst>
                <a:tab algn="l" pos="0"/>
              </a:tabLst>
            </a:pPr>
            <a:r>
              <a:rPr b="0" lang="en-CA" sz="2400" spc="-1" strike="noStrike">
                <a:solidFill>
                  <a:srgbClr val="404040"/>
                </a:solidFill>
                <a:latin typeface="Arial"/>
                <a:ea typeface="Arial"/>
              </a:rPr>
              <a:t>– </a:t>
            </a:r>
            <a:r>
              <a:rPr b="0" lang="en-CA" sz="2400" spc="-1" strike="noStrike" u="sng">
                <a:solidFill>
                  <a:srgbClr val="3395b9"/>
                </a:solidFill>
                <a:uFillTx/>
                <a:latin typeface="Arial"/>
                <a:ea typeface="Arial"/>
                <a:hlinkClick r:id="rId1"/>
              </a:rPr>
              <a:t>https://endings.uvic.ca/principles.html#release-management</a:t>
            </a:r>
            <a:r>
              <a:rPr b="0" lang="en-CA" sz="1350" spc="-1" strike="noStrike">
                <a:solidFill>
                  <a:srgbClr val="404040"/>
                </a:solidFill>
                <a:latin typeface="Lora"/>
                <a:ea typeface="Lora"/>
              </a:rPr>
              <a:t> </a:t>
            </a:r>
            <a:endParaRPr b="0" lang="en-CA" sz="1350" spc="-1" strike="noStrike">
              <a:latin typeface="Arial"/>
            </a:endParaRPr>
          </a:p>
          <a:p>
            <a:pPr marL="228600" indent="-228600">
              <a:lnSpc>
                <a:spcPct val="100000"/>
              </a:lnSpc>
              <a:spcBef>
                <a:spcPts val="360"/>
              </a:spcBef>
              <a:buNone/>
              <a:tabLst>
                <a:tab algn="l" pos="0"/>
              </a:tabLst>
            </a:pPr>
            <a:endParaRPr b="0" lang="en-CA" sz="1350" spc="-1" strike="noStrike">
              <a:latin typeface="Arial"/>
            </a:endParaRPr>
          </a:p>
          <a:p>
            <a:pPr marL="228600" indent="-228600">
              <a:lnSpc>
                <a:spcPct val="100000"/>
              </a:lnSpc>
              <a:spcBef>
                <a:spcPts val="360"/>
              </a:spcBef>
              <a:buNone/>
              <a:tabLst>
                <a:tab algn="l" pos="0"/>
              </a:tabLst>
            </a:pPr>
            <a:endParaRPr b="0" lang="en-CA" sz="1350" spc="-1" strike="noStrike">
              <a:latin typeface="Arial"/>
            </a:endParaRPr>
          </a:p>
          <a:p>
            <a:pPr marL="228600" indent="-228600">
              <a:lnSpc>
                <a:spcPct val="100000"/>
              </a:lnSpc>
              <a:spcBef>
                <a:spcPts val="360"/>
              </a:spcBef>
              <a:buNone/>
              <a:tabLst>
                <a:tab algn="l" pos="0"/>
              </a:tabLst>
            </a:pPr>
            <a:endParaRPr b="0" lang="en-CA" sz="135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1" name="PlaceHolder 1"/>
          <p:cNvSpPr>
            <a:spLocks noGrp="1"/>
          </p:cNvSpPr>
          <p:nvPr>
            <p:ph/>
          </p:nvPr>
        </p:nvSpPr>
        <p:spPr>
          <a:xfrm>
            <a:off x="609480" y="1604520"/>
            <a:ext cx="10971720" cy="397656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5.1 Releases should be </a:t>
            </a:r>
            <a:r>
              <a:rPr b="0" lang="en-CA" sz="2400" spc="-1" strike="noStrike">
                <a:solidFill>
                  <a:srgbClr val="cc0000"/>
                </a:solidFill>
                <a:latin typeface="Arial"/>
                <a:ea typeface="Arial"/>
              </a:rPr>
              <a:t>periodic </a:t>
            </a:r>
            <a:r>
              <a:rPr b="0" lang="en-CA" sz="2400" spc="-1" strike="noStrike">
                <a:solidFill>
                  <a:srgbClr val="000000"/>
                </a:solidFill>
                <a:latin typeface="Arial"/>
                <a:ea typeface="Arial"/>
              </a:rPr>
              <a:t>and carefully planned. </a:t>
            </a:r>
            <a:endParaRPr b="0" lang="en-CA" sz="2400" spc="-1" strike="noStrike">
              <a:latin typeface="Arial"/>
            </a:endParaRPr>
          </a:p>
          <a:p>
            <a:pPr marL="228600" indent="-228600">
              <a:lnSpc>
                <a:spcPct val="100000"/>
              </a:lnSpc>
              <a:spcBef>
                <a:spcPts val="360"/>
              </a:spcBef>
              <a:buNone/>
              <a:tabLst>
                <a:tab algn="l" pos="0"/>
              </a:tabLst>
            </a:pPr>
            <a:endParaRPr b="0" lang="en-CA" sz="1400" spc="-1" strike="noStrike">
              <a:latin typeface="Arial"/>
            </a:endParaRPr>
          </a:p>
          <a:p>
            <a:pPr marL="228600" indent="-228600">
              <a:lnSpc>
                <a:spcPct val="100000"/>
              </a:lnSpc>
              <a:spcBef>
                <a:spcPts val="360"/>
              </a:spcBef>
              <a:buNone/>
              <a:tabLst>
                <a:tab algn="l" pos="0"/>
              </a:tabLst>
            </a:pPr>
            <a:endParaRPr b="0" lang="en-CA" sz="1400" spc="-1" strike="noStrike">
              <a:latin typeface="Arial"/>
            </a:endParaRPr>
          </a:p>
          <a:p>
            <a:pPr marL="228600" indent="-228600">
              <a:lnSpc>
                <a:spcPct val="100000"/>
              </a:lnSpc>
              <a:spcBef>
                <a:spcPts val="360"/>
              </a:spcBef>
              <a:buNone/>
              <a:tabLst>
                <a:tab algn="l" pos="0"/>
              </a:tabLst>
            </a:pPr>
            <a:endParaRPr b="0" lang="en-CA" sz="1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2" name="PlaceHolder 1"/>
          <p:cNvSpPr>
            <a:spLocks noGrp="1"/>
          </p:cNvSpPr>
          <p:nvPr>
            <p:ph/>
          </p:nvPr>
        </p:nvSpPr>
        <p:spPr>
          <a:xfrm>
            <a:off x="609480" y="1604520"/>
            <a:ext cx="10971720" cy="397656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5.2 A release should only be made when the entire product set is </a:t>
            </a:r>
            <a:r>
              <a:rPr b="0" lang="en-CA" sz="2400" spc="-1" strike="noStrike">
                <a:solidFill>
                  <a:srgbClr val="cc0000"/>
                </a:solidFill>
                <a:latin typeface="Arial"/>
                <a:ea typeface="Arial"/>
              </a:rPr>
              <a:t>coherent, consistent, and complete</a:t>
            </a:r>
            <a:r>
              <a:rPr b="0" lang="en-CA" sz="2400" spc="-1" strike="noStrike">
                <a:solidFill>
                  <a:srgbClr val="000000"/>
                </a:solidFill>
                <a:latin typeface="Arial"/>
                <a:ea typeface="Arial"/>
              </a:rPr>
              <a:t> (passing all validation and diagnostic tests). </a:t>
            </a:r>
            <a:endParaRPr b="0" lang="en-CA" sz="2400" spc="-1" strike="noStrike">
              <a:latin typeface="Arial"/>
            </a:endParaRPr>
          </a:p>
          <a:p>
            <a:pPr marL="228600" indent="-228600">
              <a:lnSpc>
                <a:spcPct val="100000"/>
              </a:lnSpc>
              <a:spcBef>
                <a:spcPts val="360"/>
              </a:spcBef>
              <a:buNone/>
              <a:tabLst>
                <a:tab algn="l" pos="0"/>
              </a:tabLst>
            </a:pPr>
            <a:endParaRPr b="0" lang="en-CA" sz="1800" spc="-1" strike="noStrike">
              <a:latin typeface="Arial"/>
            </a:endParaRPr>
          </a:p>
          <a:p>
            <a:pPr marL="228600" indent="-228600">
              <a:lnSpc>
                <a:spcPct val="100000"/>
              </a:lnSpc>
              <a:spcBef>
                <a:spcPts val="360"/>
              </a:spcBef>
              <a:buNone/>
              <a:tabLst>
                <a:tab algn="l" pos="0"/>
              </a:tabLst>
            </a:pP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3" name="PlaceHolder 1"/>
          <p:cNvSpPr>
            <a:spLocks noGrp="1"/>
          </p:cNvSpPr>
          <p:nvPr>
            <p:ph/>
          </p:nvPr>
        </p:nvSpPr>
        <p:spPr>
          <a:xfrm>
            <a:off x="609480" y="1604520"/>
            <a:ext cx="10971720" cy="397656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5.3 </a:t>
            </a:r>
            <a:r>
              <a:rPr b="0" lang="en-CA" sz="2400" spc="-1" strike="noStrike">
                <a:solidFill>
                  <a:srgbClr val="cc0000"/>
                </a:solidFill>
                <a:latin typeface="Arial"/>
                <a:ea typeface="Arial"/>
              </a:rPr>
              <a:t>Like editions of print works</a:t>
            </a:r>
            <a:r>
              <a:rPr b="0" lang="en-CA" sz="2400" spc="-1" strike="noStrike">
                <a:solidFill>
                  <a:srgbClr val="000000"/>
                </a:solidFill>
                <a:latin typeface="Arial"/>
                <a:ea typeface="Arial"/>
              </a:rPr>
              <a:t>, each release of a web resource should be clearly identified on every page by its build date and some kind of version number.</a:t>
            </a:r>
            <a:r>
              <a:rPr b="0" lang="en-CA" sz="1800" spc="-1" strike="noStrike">
                <a:solidFill>
                  <a:srgbClr val="000000"/>
                </a:solidFill>
                <a:latin typeface="Arial"/>
                <a:ea typeface="Arial"/>
              </a:rPr>
              <a:t> </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4" name="PlaceHolder 1"/>
          <p:cNvSpPr>
            <a:spLocks noGrp="1"/>
          </p:cNvSpPr>
          <p:nvPr>
            <p:ph type="title"/>
          </p:nvPr>
        </p:nvSpPr>
        <p:spPr>
          <a:xfrm>
            <a:off x="609480" y="273600"/>
            <a:ext cx="10971720" cy="114408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How MoEML does it</a:t>
            </a:r>
            <a:endParaRPr b="0" lang="en-CA" sz="5200" spc="-1" strike="noStrike">
              <a:solidFill>
                <a:srgbClr val="000000"/>
              </a:solidFill>
              <a:latin typeface="Arial"/>
            </a:endParaRPr>
          </a:p>
        </p:txBody>
      </p:sp>
      <p:pic>
        <p:nvPicPr>
          <p:cNvPr id="1405" name="Google Shape;273;p 2" descr=""/>
          <p:cNvPicPr/>
          <p:nvPr/>
        </p:nvPicPr>
        <p:blipFill>
          <a:blip r:embed="rId1"/>
          <a:stretch/>
        </p:blipFill>
        <p:spPr>
          <a:xfrm>
            <a:off x="1493640" y="2287080"/>
            <a:ext cx="9203400" cy="302616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6" name="PlaceHolder 1"/>
          <p:cNvSpPr>
            <a:spLocks noGrp="1"/>
          </p:cNvSpPr>
          <p:nvPr>
            <p:ph/>
          </p:nvPr>
        </p:nvSpPr>
        <p:spPr>
          <a:xfrm>
            <a:off x="609480" y="1604520"/>
            <a:ext cx="10971720" cy="397656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MoEML v.7.0, svn rev. 20565 2022-05-05 09:11:13 -0700 (Thu, 05 May 2022).</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7" name="PlaceHolder 1"/>
          <p:cNvSpPr>
            <a:spLocks noGrp="1"/>
          </p:cNvSpPr>
          <p:nvPr>
            <p:ph/>
          </p:nvPr>
        </p:nvSpPr>
        <p:spPr>
          <a:xfrm>
            <a:off x="609480" y="1604520"/>
            <a:ext cx="10971720" cy="397656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5.4 Web resources should include detailed </a:t>
            </a:r>
            <a:r>
              <a:rPr b="0" lang="en-CA" sz="2400" spc="-1" strike="noStrike">
                <a:solidFill>
                  <a:srgbClr val="cc0000"/>
                </a:solidFill>
                <a:latin typeface="Arial"/>
                <a:ea typeface="Arial"/>
              </a:rPr>
              <a:t>instructions for citation</a:t>
            </a:r>
            <a:r>
              <a:rPr b="0" lang="en-CA" sz="2400" spc="-1" strike="noStrike">
                <a:solidFill>
                  <a:srgbClr val="000000"/>
                </a:solidFill>
                <a:latin typeface="Arial"/>
                <a:ea typeface="Arial"/>
              </a:rPr>
              <a:t>, so that end-users can unambiguously cite a specific page from a specific edition.</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8" name="Google Shape;288;p48" descr=""/>
          <p:cNvPicPr/>
          <p:nvPr/>
        </p:nvPicPr>
        <p:blipFill>
          <a:blip r:embed="rId1"/>
          <a:stretch/>
        </p:blipFill>
        <p:spPr>
          <a:xfrm>
            <a:off x="2809440" y="611640"/>
            <a:ext cx="5217840" cy="53704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3" name="PlaceHolder 1"/>
          <p:cNvSpPr>
            <a:spLocks noGrp="1"/>
          </p:cNvSpPr>
          <p:nvPr>
            <p:ph type="title"/>
          </p:nvPr>
        </p:nvSpPr>
        <p:spPr>
          <a:xfrm>
            <a:off x="248400" y="3960"/>
            <a:ext cx="4071600" cy="104148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The 1990s</a:t>
            </a:r>
            <a:endParaRPr b="0" lang="en-CA" sz="5200" spc="-1" strike="noStrike">
              <a:solidFill>
                <a:srgbClr val="000000"/>
              </a:solidFill>
              <a:latin typeface="Arial"/>
            </a:endParaRPr>
          </a:p>
        </p:txBody>
      </p:sp>
      <p:sp>
        <p:nvSpPr>
          <p:cNvPr id="1334" name="PlaceHolder 2"/>
          <p:cNvSpPr>
            <a:spLocks noGrp="1"/>
          </p:cNvSpPr>
          <p:nvPr>
            <p:ph/>
          </p:nvPr>
        </p:nvSpPr>
        <p:spPr>
          <a:xfrm>
            <a:off x="180000" y="1449720"/>
            <a:ext cx="4318560" cy="430884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We made websites mostly to support language teaching.​</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We build lots of interactive exercises using HTML, CSS and JavaScript.​</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Most of these sites have never been updated – see for example:​</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u="sng">
                <a:solidFill>
                  <a:srgbClr val="3395b9"/>
                </a:solidFill>
                <a:uFillTx/>
                <a:latin typeface="Arial"/>
                <a:ea typeface="Roboto"/>
                <a:hlinkClick r:id="rId1"/>
              </a:rPr>
              <a:t>web.uvic.ca/hrd/indonesian/​</a:t>
            </a:r>
            <a:endParaRPr b="0" lang="en-CA" sz="2400" spc="-1" strike="noStrike">
              <a:latin typeface="Arial"/>
            </a:endParaRPr>
          </a:p>
          <a:p>
            <a:pPr marL="228600" indent="-228600">
              <a:lnSpc>
                <a:spcPct val="90000"/>
              </a:lnSpc>
              <a:spcBef>
                <a:spcPts val="1001"/>
              </a:spcBef>
              <a:buNone/>
              <a:tabLst>
                <a:tab algn="l" pos="0"/>
              </a:tabLst>
            </a:pPr>
            <a:endParaRPr b="0" lang="en-CA" sz="2400" spc="-1" strike="noStrike">
              <a:latin typeface="Arial"/>
            </a:endParaRPr>
          </a:p>
        </p:txBody>
      </p:sp>
      <p:pic>
        <p:nvPicPr>
          <p:cNvPr id="1335" name="Picture 1253" descr=""/>
          <p:cNvPicPr/>
          <p:nvPr/>
        </p:nvPicPr>
        <p:blipFill>
          <a:blip r:embed="rId2"/>
          <a:stretch/>
        </p:blipFill>
        <p:spPr>
          <a:xfrm>
            <a:off x="4500000" y="3960"/>
            <a:ext cx="7690680" cy="6856200"/>
          </a:xfrm>
          <a:prstGeom prst="rect">
            <a:avLst/>
          </a:prstGeom>
          <a:ln w="0">
            <a:noFill/>
          </a:ln>
        </p:spPr>
      </p:pic>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9" name="PlaceHolder 1"/>
          <p:cNvSpPr>
            <a:spLocks noGrp="1"/>
          </p:cNvSpPr>
          <p:nvPr>
            <p:ph type="title"/>
          </p:nvPr>
        </p:nvSpPr>
        <p:spPr>
          <a:xfrm>
            <a:off x="609480" y="273600"/>
            <a:ext cx="10971720" cy="114408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We want lots of static copies.</a:t>
            </a:r>
            <a:endParaRPr b="0" lang="en-CA" sz="5200" spc="-1" strike="noStrike">
              <a:solidFill>
                <a:srgbClr val="000000"/>
              </a:solidFill>
              <a:latin typeface="Arial"/>
            </a:endParaRPr>
          </a:p>
        </p:txBody>
      </p:sp>
      <p:sp>
        <p:nvSpPr>
          <p:cNvPr id="1410" name="PlaceHolder 2"/>
          <p:cNvSpPr>
            <a:spLocks noGrp="1"/>
          </p:cNvSpPr>
          <p:nvPr>
            <p:ph/>
          </p:nvPr>
        </p:nvSpPr>
        <p:spPr>
          <a:xfrm>
            <a:off x="609480" y="1604520"/>
            <a:ext cx="10971720" cy="3976560"/>
          </a:xfrm>
          <a:prstGeom prst="rect">
            <a:avLst/>
          </a:prstGeom>
          <a:noFill/>
          <a:ln w="0">
            <a:noFill/>
          </a:ln>
        </p:spPr>
        <p:txBody>
          <a:bodyPr lIns="0" rIns="0" tIns="0" bIns="0" anchor="t">
            <a:normAutofit/>
          </a:bodyPr>
          <a:p>
            <a:pPr marL="457200" indent="-342720">
              <a:lnSpc>
                <a:spcPct val="150000"/>
              </a:lnSpc>
              <a:spcBef>
                <a:spcPts val="360"/>
              </a:spcBef>
              <a:buClr>
                <a:srgbClr val="000000"/>
              </a:buClr>
              <a:buFont typeface="Arial"/>
              <a:buChar char="•"/>
            </a:pPr>
            <a:r>
              <a:rPr b="0" lang="en-CA" sz="2400" spc="-1" strike="noStrike">
                <a:solidFill>
                  <a:srgbClr val="000000"/>
                </a:solidFill>
                <a:latin typeface="Arial"/>
                <a:ea typeface="Arial"/>
              </a:rPr>
              <a:t>Another desirable feature of the book is its durability.</a:t>
            </a:r>
            <a:endParaRPr b="0" lang="en-CA" sz="2400" spc="-1" strike="noStrike">
              <a:latin typeface="Arial"/>
            </a:endParaRPr>
          </a:p>
          <a:p>
            <a:pPr marL="457200" indent="-342720">
              <a:lnSpc>
                <a:spcPct val="150000"/>
              </a:lnSpc>
              <a:spcBef>
                <a:spcPts val="1001"/>
              </a:spcBef>
              <a:buClr>
                <a:srgbClr val="000000"/>
              </a:buClr>
              <a:buFont typeface="Arial"/>
              <a:buChar char="•"/>
            </a:pPr>
            <a:r>
              <a:rPr b="0" lang="en-CA" sz="2400" spc="-1" strike="noStrike">
                <a:solidFill>
                  <a:srgbClr val="000000"/>
                </a:solidFill>
                <a:latin typeface="Arial"/>
                <a:ea typeface="Arial"/>
              </a:rPr>
              <a:t>Books are durable partly because they’re multiple and scattered.</a:t>
            </a:r>
            <a:endParaRPr b="0" lang="en-CA" sz="2400" spc="-1" strike="noStrike">
              <a:latin typeface="Arial"/>
            </a:endParaRPr>
          </a:p>
          <a:p>
            <a:pPr marL="457200" indent="-342720">
              <a:lnSpc>
                <a:spcPct val="150000"/>
              </a:lnSpc>
              <a:spcBef>
                <a:spcPts val="1001"/>
              </a:spcBef>
              <a:buClr>
                <a:srgbClr val="000000"/>
              </a:buClr>
              <a:buFont typeface="Arial"/>
              <a:buChar char="•"/>
            </a:pPr>
            <a:r>
              <a:rPr b="0" lang="en-CA" sz="2400" spc="-1" strike="noStrike">
                <a:solidFill>
                  <a:srgbClr val="000000"/>
                </a:solidFill>
                <a:latin typeface="Arial"/>
                <a:ea typeface="Arial"/>
              </a:rPr>
              <a:t>We need to do the same with a digital edition – make lots of copies.</a:t>
            </a:r>
            <a:endParaRPr b="0" lang="en-CA" sz="2400" spc="-1" strike="noStrike">
              <a:latin typeface="Arial"/>
            </a:endParaRPr>
          </a:p>
          <a:p>
            <a:pPr marL="457200" indent="-342720">
              <a:lnSpc>
                <a:spcPct val="150000"/>
              </a:lnSpc>
              <a:spcBef>
                <a:spcPts val="1001"/>
              </a:spcBef>
              <a:buClr>
                <a:srgbClr val="000000"/>
              </a:buClr>
              <a:buFont typeface="Arial"/>
              <a:buChar char="•"/>
            </a:pPr>
            <a:r>
              <a:rPr b="0" lang="en-CA" sz="2400" spc="-1" strike="noStrike">
                <a:solidFill>
                  <a:srgbClr val="000000"/>
                </a:solidFill>
                <a:latin typeface="Arial"/>
                <a:ea typeface="Arial"/>
              </a:rPr>
              <a:t>It’s hard to make lots of copies of a complex database-driven infrastructure.</a:t>
            </a:r>
            <a:endParaRPr b="0" lang="en-CA" sz="2400" spc="-1" strike="noStrike">
              <a:latin typeface="Arial"/>
            </a:endParaRPr>
          </a:p>
          <a:p>
            <a:pPr marL="457200" indent="-342720">
              <a:lnSpc>
                <a:spcPct val="150000"/>
              </a:lnSpc>
              <a:spcBef>
                <a:spcPts val="1001"/>
              </a:spcBef>
              <a:buClr>
                <a:srgbClr val="000000"/>
              </a:buClr>
              <a:buFont typeface="Arial"/>
              <a:buChar char="•"/>
            </a:pPr>
            <a:r>
              <a:rPr b="0" lang="en-CA" sz="2400" spc="-1" strike="noStrike">
                <a:solidFill>
                  <a:srgbClr val="000000"/>
                </a:solidFill>
                <a:latin typeface="Arial"/>
                <a:ea typeface="Arial"/>
              </a:rPr>
              <a:t>Therefore we need our digital editions to be simple, static, portable, and easily copied.</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1" name="PlaceHolder 1"/>
          <p:cNvSpPr>
            <a:spLocks noGrp="1"/>
          </p:cNvSpPr>
          <p:nvPr>
            <p:ph type="title"/>
          </p:nvPr>
        </p:nvSpPr>
        <p:spPr>
          <a:xfrm>
            <a:off x="609480" y="273600"/>
            <a:ext cx="10971720" cy="114408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What is a static site?</a:t>
            </a:r>
            <a:endParaRPr b="0" lang="en-CA" sz="5200" spc="-1" strike="noStrike">
              <a:solidFill>
                <a:srgbClr val="000000"/>
              </a:solidFill>
              <a:latin typeface="Arial"/>
            </a:endParaRPr>
          </a:p>
        </p:txBody>
      </p:sp>
      <p:sp>
        <p:nvSpPr>
          <p:cNvPr id="1412" name="PlaceHolder 2"/>
          <p:cNvSpPr>
            <a:spLocks noGrp="1"/>
          </p:cNvSpPr>
          <p:nvPr>
            <p:ph/>
          </p:nvPr>
        </p:nvSpPr>
        <p:spPr>
          <a:xfrm>
            <a:off x="609480" y="1604520"/>
            <a:ext cx="10971720" cy="3976560"/>
          </a:xfrm>
          <a:prstGeom prst="rect">
            <a:avLst/>
          </a:prstGeom>
          <a:noFill/>
          <a:ln w="0">
            <a:noFill/>
          </a:ln>
        </p:spPr>
        <p:txBody>
          <a:bodyPr lIns="0" rIns="0" tIns="0" bIns="0" anchor="t">
            <a:noAutofit/>
          </a:bodyPr>
          <a:p>
            <a:pPr marL="457200" indent="-342720">
              <a:lnSpc>
                <a:spcPct val="115000"/>
              </a:lnSpc>
              <a:spcBef>
                <a:spcPts val="360"/>
              </a:spcBef>
              <a:buClr>
                <a:srgbClr val="000000"/>
              </a:buClr>
              <a:buFont typeface="Arial"/>
              <a:buChar char="•"/>
            </a:pPr>
            <a:r>
              <a:rPr b="0" lang="en-CA" sz="2400" spc="-1" strike="noStrike">
                <a:solidFill>
                  <a:srgbClr val="000000"/>
                </a:solidFill>
                <a:latin typeface="Arial"/>
                <a:ea typeface="Arial"/>
              </a:rPr>
              <a:t>What we release: a static, numbered edition with no server-side dependencies</a:t>
            </a:r>
            <a:endParaRPr b="0" lang="en-CA" sz="2400" spc="-1" strike="noStrike">
              <a:latin typeface="Arial"/>
            </a:endParaRPr>
          </a:p>
          <a:p>
            <a:pPr marL="457200" indent="-342720">
              <a:lnSpc>
                <a:spcPct val="115000"/>
              </a:lnSpc>
              <a:spcBef>
                <a:spcPts val="1001"/>
              </a:spcBef>
              <a:buClr>
                <a:srgbClr val="000000"/>
              </a:buClr>
              <a:buFont typeface="Arial"/>
              <a:buChar char="•"/>
            </a:pPr>
            <a:r>
              <a:rPr b="0" lang="en-CA" sz="2400" spc="-1" strike="noStrike">
                <a:solidFill>
                  <a:srgbClr val="000000"/>
                </a:solidFill>
                <a:latin typeface="Arial"/>
                <a:ea typeface="Arial"/>
              </a:rPr>
              <a:t>HTML, JavaScript and CSS: every page is built at the same time in a single operation from a single source dataset.</a:t>
            </a:r>
            <a:endParaRPr b="0" lang="en-CA" sz="2400" spc="-1" strike="noStrike">
              <a:latin typeface="Arial"/>
            </a:endParaRPr>
          </a:p>
          <a:p>
            <a:pPr marL="457200" indent="-342720">
              <a:lnSpc>
                <a:spcPct val="115000"/>
              </a:lnSpc>
              <a:spcBef>
                <a:spcPts val="1001"/>
              </a:spcBef>
              <a:buClr>
                <a:srgbClr val="000000"/>
              </a:buClr>
              <a:buFont typeface="Arial"/>
              <a:buChar char="•"/>
            </a:pPr>
            <a:r>
              <a:rPr b="0" lang="en-CA" sz="2400" spc="-1" strike="noStrike">
                <a:solidFill>
                  <a:srgbClr val="000000"/>
                </a:solidFill>
                <a:latin typeface="Arial"/>
                <a:ea typeface="Arial"/>
              </a:rPr>
              <a:t>You can put it on thumb drives and distribute them to run on any web server.</a:t>
            </a:r>
            <a:endParaRPr b="0" lang="en-CA" sz="2400" spc="-1" strike="noStrike">
              <a:latin typeface="Arial"/>
            </a:endParaRPr>
          </a:p>
          <a:p>
            <a:pPr marL="457200" indent="-342720">
              <a:lnSpc>
                <a:spcPct val="115000"/>
              </a:lnSpc>
              <a:spcBef>
                <a:spcPts val="1001"/>
              </a:spcBef>
              <a:buClr>
                <a:srgbClr val="000000"/>
              </a:buClr>
              <a:buFont typeface="Arial"/>
              <a:buChar char="•"/>
            </a:pPr>
            <a:r>
              <a:rPr b="0" lang="en-CA" sz="2400" spc="-1" strike="noStrike">
                <a:solidFill>
                  <a:srgbClr val="000000"/>
                </a:solidFill>
                <a:latin typeface="Arial"/>
                <a:ea typeface="Arial"/>
              </a:rPr>
              <a:t>You can download it as a ZIP file and install it on many machines.</a:t>
            </a:r>
            <a:endParaRPr b="0" lang="en-CA" sz="2400" spc="-1" strike="noStrike">
              <a:latin typeface="Arial"/>
            </a:endParaRPr>
          </a:p>
          <a:p>
            <a:pPr marL="457200" indent="-342720">
              <a:lnSpc>
                <a:spcPct val="115000"/>
              </a:lnSpc>
              <a:spcBef>
                <a:spcPts val="1001"/>
              </a:spcBef>
              <a:buClr>
                <a:srgbClr val="000000"/>
              </a:buClr>
              <a:buFont typeface="Arial"/>
              <a:buChar char="•"/>
            </a:pPr>
            <a:r>
              <a:rPr b="0" lang="en-CA" sz="2400" spc="-1" strike="noStrike">
                <a:solidFill>
                  <a:srgbClr val="000000"/>
                </a:solidFill>
                <a:latin typeface="Arial"/>
                <a:ea typeface="Arial"/>
              </a:rPr>
              <a:t>The copy we host at the UVic URL is the canonical copy but it’s just ONE of many static copies (like the public library copy).</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3" name="PlaceHolder 1"/>
          <p:cNvSpPr>
            <a:spLocks noGrp="1"/>
          </p:cNvSpPr>
          <p:nvPr>
            <p:ph type="title"/>
          </p:nvPr>
        </p:nvSpPr>
        <p:spPr>
          <a:xfrm>
            <a:off x="609480" y="273600"/>
            <a:ext cx="10971720" cy="1144080"/>
          </a:xfrm>
          <a:prstGeom prst="rect">
            <a:avLst/>
          </a:prstGeom>
          <a:noFill/>
          <a:ln w="0">
            <a:noFill/>
          </a:ln>
        </p:spPr>
        <p:txBody>
          <a:bodyPr lIns="0" rIns="0" tIns="0" bIns="0" anchor="ctr">
            <a:noAutofit/>
          </a:bodyPr>
          <a:p>
            <a:pPr algn="ctr">
              <a:lnSpc>
                <a:spcPct val="100000"/>
              </a:lnSpc>
              <a:buNone/>
            </a:pPr>
            <a:r>
              <a:rPr b="0" lang="en-US" sz="5200" spc="-1" strike="noStrike">
                <a:solidFill>
                  <a:srgbClr val="000000"/>
                </a:solidFill>
                <a:latin typeface="Arial"/>
              </a:rPr>
              <a:t>Endings Principles 4: Products (1)</a:t>
            </a:r>
            <a:endParaRPr b="0" lang="en-CA" sz="5200" spc="-1" strike="noStrike">
              <a:solidFill>
                <a:srgbClr val="000000"/>
              </a:solidFill>
              <a:latin typeface="Arial"/>
            </a:endParaRPr>
          </a:p>
        </p:txBody>
      </p:sp>
      <p:sp>
        <p:nvSpPr>
          <p:cNvPr id="1414" name="PlaceHolder 2"/>
          <p:cNvSpPr>
            <a:spLocks noGrp="1"/>
          </p:cNvSpPr>
          <p:nvPr>
            <p:ph/>
          </p:nvPr>
        </p:nvSpPr>
        <p:spPr>
          <a:xfrm>
            <a:off x="609480" y="1260000"/>
            <a:ext cx="10971720" cy="4321080"/>
          </a:xfrm>
          <a:prstGeom prst="rect">
            <a:avLst/>
          </a:prstGeom>
          <a:noFill/>
          <a:ln w="0">
            <a:noFill/>
          </a:ln>
        </p:spPr>
        <p:txBody>
          <a:bodyPr lIns="0" rIns="0" tIns="0" bIns="0" anchor="t">
            <a:normAutofit/>
          </a:bodyPr>
          <a:p>
            <a:pPr>
              <a:lnSpc>
                <a:spcPct val="90000"/>
              </a:lnSpc>
              <a:spcBef>
                <a:spcPts val="1417"/>
              </a:spcBef>
              <a:buNone/>
            </a:pPr>
            <a:endParaRPr b="0" lang="en-CA" sz="2800" spc="-1" strike="noStrike">
              <a:latin typeface="Arial"/>
            </a:endParaRPr>
          </a:p>
          <a:p>
            <a:pPr marL="432000" indent="-324000">
              <a:lnSpc>
                <a:spcPct val="90000"/>
              </a:lnSpc>
              <a:spcBef>
                <a:spcPts val="1984"/>
              </a:spcBef>
              <a:spcAft>
                <a:spcPts val="567"/>
              </a:spcAft>
              <a:buClr>
                <a:srgbClr val="000000"/>
              </a:buClr>
              <a:buSzPct val="45000"/>
              <a:buFont typeface="Wingdings" charset="2"/>
              <a:buChar char=""/>
            </a:pPr>
            <a:r>
              <a:rPr b="0" lang="en-US" sz="2150" spc="-1" strike="noStrike">
                <a:solidFill>
                  <a:srgbClr val="000000"/>
                </a:solidFill>
                <a:latin typeface="Arial"/>
              </a:rPr>
              <a:t>4.1 No dependence on server-side software: build a static website with no databases, no PHP, no Python.</a:t>
            </a:r>
            <a:endParaRPr b="0" lang="en-CA" sz="2150" spc="-1" strike="noStrike">
              <a:latin typeface="Arial"/>
            </a:endParaRPr>
          </a:p>
          <a:p>
            <a:pPr marL="432000" indent="-324000">
              <a:lnSpc>
                <a:spcPct val="90000"/>
              </a:lnSpc>
              <a:spcBef>
                <a:spcPts val="1984"/>
              </a:spcBef>
              <a:spcAft>
                <a:spcPts val="567"/>
              </a:spcAft>
              <a:buClr>
                <a:srgbClr val="000000"/>
              </a:buClr>
              <a:buSzPct val="45000"/>
              <a:buFont typeface="Wingdings" charset="2"/>
              <a:buChar char=""/>
            </a:pPr>
            <a:r>
              <a:rPr b="0" lang="en-US" sz="2150" spc="-1" strike="noStrike">
                <a:solidFill>
                  <a:srgbClr val="000000"/>
                </a:solidFill>
                <a:latin typeface="Arial"/>
              </a:rPr>
              <a:t>4.2 No boutique or fashionable technologies: use only standards with support across all platforms, whose long-term viability is assured. Our choices are </a:t>
            </a:r>
            <a:r>
              <a:rPr b="0" lang="en-US" sz="2150" spc="-1" strike="noStrike">
                <a:solidFill>
                  <a:srgbClr val="c9211e"/>
                </a:solidFill>
                <a:latin typeface="Arial"/>
              </a:rPr>
              <a:t>HTML5</a:t>
            </a:r>
            <a:r>
              <a:rPr b="0" lang="en-US" sz="2150" spc="-1" strike="noStrike">
                <a:solidFill>
                  <a:srgbClr val="000000"/>
                </a:solidFill>
                <a:latin typeface="Arial"/>
              </a:rPr>
              <a:t>, </a:t>
            </a:r>
            <a:r>
              <a:rPr b="0" lang="en-US" sz="2150" spc="-1" strike="noStrike">
                <a:solidFill>
                  <a:srgbClr val="c9211e"/>
                </a:solidFill>
                <a:latin typeface="Arial"/>
              </a:rPr>
              <a:t>JavaScript</a:t>
            </a:r>
            <a:r>
              <a:rPr b="0" lang="en-US" sz="2150" spc="-1" strike="noStrike">
                <a:solidFill>
                  <a:srgbClr val="000000"/>
                </a:solidFill>
                <a:latin typeface="Arial"/>
              </a:rPr>
              <a:t>, and </a:t>
            </a:r>
            <a:r>
              <a:rPr b="0" lang="en-US" sz="2150" spc="-1" strike="noStrike">
                <a:solidFill>
                  <a:srgbClr val="c9211e"/>
                </a:solidFill>
                <a:latin typeface="Arial"/>
              </a:rPr>
              <a:t>CSS</a:t>
            </a:r>
            <a:r>
              <a:rPr b="0" lang="en-US" sz="2150" spc="-1" strike="noStrike">
                <a:solidFill>
                  <a:srgbClr val="000000"/>
                </a:solidFill>
                <a:latin typeface="Arial"/>
              </a:rPr>
              <a:t>.</a:t>
            </a:r>
            <a:endParaRPr b="0" lang="en-CA" sz="2150" spc="-1" strike="noStrike">
              <a:latin typeface="Arial"/>
            </a:endParaRPr>
          </a:p>
          <a:p>
            <a:pPr marL="432000" indent="-324000">
              <a:lnSpc>
                <a:spcPct val="90000"/>
              </a:lnSpc>
              <a:spcBef>
                <a:spcPts val="1984"/>
              </a:spcBef>
              <a:spcAft>
                <a:spcPts val="567"/>
              </a:spcAft>
              <a:buClr>
                <a:srgbClr val="000000"/>
              </a:buClr>
              <a:buSzPct val="45000"/>
              <a:buFont typeface="Wingdings" charset="2"/>
              <a:buChar char=""/>
            </a:pPr>
            <a:r>
              <a:rPr b="0" lang="en-US" sz="2150" spc="-1" strike="noStrike">
                <a:solidFill>
                  <a:srgbClr val="000000"/>
                </a:solidFill>
                <a:latin typeface="Arial"/>
              </a:rPr>
              <a:t>4.3 No dependence on external libraries or services: no JQuery, no AngularJS, no Bootstrap, no Google Search.</a:t>
            </a:r>
            <a:endParaRPr b="0" lang="en-CA" sz="2150" spc="-1" strike="noStrike">
              <a:latin typeface="Arial"/>
            </a:endParaRPr>
          </a:p>
          <a:p>
            <a:pPr>
              <a:lnSpc>
                <a:spcPct val="90000"/>
              </a:lnSpc>
              <a:spcBef>
                <a:spcPts val="1984"/>
              </a:spcBef>
              <a:spcAft>
                <a:spcPts val="567"/>
              </a:spcAft>
              <a:buNone/>
            </a:pPr>
            <a:endParaRPr b="0" lang="en-CA" sz="2800" spc="-1" strike="noStrike">
              <a:latin typeface="Arial"/>
            </a:endParaRPr>
          </a:p>
        </p:txBody>
      </p:sp>
      <p:sp>
        <p:nvSpPr>
          <p:cNvPr id="1415" name=""/>
          <p:cNvSpPr/>
          <p:nvPr/>
        </p:nvSpPr>
        <p:spPr>
          <a:xfrm>
            <a:off x="2160000" y="5169240"/>
            <a:ext cx="4652640" cy="446400"/>
          </a:xfrm>
          <a:prstGeom prst="rect">
            <a:avLst/>
          </a:prstGeom>
          <a:noFill/>
          <a:ln w="0">
            <a:noFill/>
          </a:ln>
        </p:spPr>
        <p:style>
          <a:lnRef idx="0"/>
          <a:fillRef idx="0"/>
          <a:effectRef idx="0"/>
          <a:fontRef idx="minor"/>
        </p:style>
        <p:txBody>
          <a:bodyPr lIns="90000" rIns="90000" tIns="45000" bIns="45000" anchor="t">
            <a:noAutofit/>
          </a:bodyPr>
          <a:p>
            <a:pPr marL="432000" indent="-324000">
              <a:lnSpc>
                <a:spcPct val="90000"/>
              </a:lnSpc>
              <a:spcBef>
                <a:spcPts val="1984"/>
              </a:spcBef>
              <a:spcAft>
                <a:spcPts val="567"/>
              </a:spcAft>
              <a:buClr>
                <a:srgbClr val="000000"/>
              </a:buClr>
              <a:buSzPct val="45000"/>
              <a:buFont typeface="Wingdings" charset="2"/>
              <a:buChar char=""/>
            </a:pPr>
            <a:r>
              <a:rPr b="0" i="1" lang="en-US" sz="2800" spc="-1" strike="noStrike">
                <a:solidFill>
                  <a:srgbClr val="000000"/>
                </a:solidFill>
                <a:latin typeface="Arial"/>
                <a:ea typeface="DejaVu Sans"/>
              </a:rPr>
              <a:t>So: free of technical debt. A </a:t>
            </a:r>
            <a:r>
              <a:rPr b="0" i="1" lang="en-US" sz="2800" spc="-1" strike="noStrike">
                <a:solidFill>
                  <a:srgbClr val="c9211e"/>
                </a:solidFill>
                <a:latin typeface="Arial"/>
                <a:ea typeface="DejaVu Sans"/>
              </a:rPr>
              <a:t>pet rock</a:t>
            </a:r>
            <a:r>
              <a:rPr b="0" i="1" lang="en-US" sz="2800" spc="-1" strike="noStrike">
                <a:solidFill>
                  <a:srgbClr val="000000"/>
                </a:solidFill>
                <a:latin typeface="Arial"/>
                <a:ea typeface="DejaVu Sans"/>
              </a:rPr>
              <a:t>.</a:t>
            </a:r>
            <a:endParaRPr b="0" lang="en-CA" sz="2800" spc="-1" strike="noStrike">
              <a:latin typeface="Arial"/>
            </a:endParaRPr>
          </a:p>
        </p:txBody>
      </p:sp>
      <p:pic>
        <p:nvPicPr>
          <p:cNvPr id="1416" name="XHTML5 Logo.svg 1" descr=""/>
          <p:cNvPicPr/>
          <p:nvPr/>
        </p:nvPicPr>
        <p:blipFill>
          <a:blip r:embed="rId1"/>
          <a:stretch/>
        </p:blipFill>
        <p:spPr>
          <a:xfrm>
            <a:off x="7580880" y="4883760"/>
            <a:ext cx="1236240" cy="1236240"/>
          </a:xfrm>
          <a:prstGeom prst="rect">
            <a:avLst/>
          </a:prstGeom>
          <a:ln w="0">
            <a:noFill/>
          </a:ln>
        </p:spPr>
      </p:pic>
      <p:pic>
        <p:nvPicPr>
          <p:cNvPr id="1417" name="" descr=""/>
          <p:cNvPicPr/>
          <p:nvPr/>
        </p:nvPicPr>
        <p:blipFill>
          <a:blip r:embed="rId2"/>
          <a:stretch/>
        </p:blipFill>
        <p:spPr>
          <a:xfrm>
            <a:off x="9013680" y="4878000"/>
            <a:ext cx="876240" cy="1236600"/>
          </a:xfrm>
          <a:prstGeom prst="rect">
            <a:avLst/>
          </a:prstGeom>
          <a:ln w="0">
            <a:noFill/>
          </a:ln>
        </p:spPr>
      </p:pic>
      <p:pic>
        <p:nvPicPr>
          <p:cNvPr id="1418" name="" descr=""/>
          <p:cNvPicPr/>
          <p:nvPr/>
        </p:nvPicPr>
        <p:blipFill>
          <a:blip r:embed="rId3"/>
          <a:stretch/>
        </p:blipFill>
        <p:spPr>
          <a:xfrm>
            <a:off x="10285560" y="4878000"/>
            <a:ext cx="876960" cy="123516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9" name="PlaceHolder 1"/>
          <p:cNvSpPr>
            <a:spLocks noGrp="1"/>
          </p:cNvSpPr>
          <p:nvPr>
            <p:ph type="title"/>
          </p:nvPr>
        </p:nvSpPr>
        <p:spPr>
          <a:xfrm>
            <a:off x="609480" y="273600"/>
            <a:ext cx="10971720" cy="1144080"/>
          </a:xfrm>
          <a:prstGeom prst="rect">
            <a:avLst/>
          </a:prstGeom>
          <a:noFill/>
          <a:ln w="0">
            <a:noFill/>
          </a:ln>
        </p:spPr>
        <p:txBody>
          <a:bodyPr lIns="0" rIns="0" tIns="0" bIns="0" anchor="ctr">
            <a:noAutofit/>
          </a:bodyPr>
          <a:p>
            <a:pPr algn="ctr">
              <a:lnSpc>
                <a:spcPct val="100000"/>
              </a:lnSpc>
              <a:buNone/>
            </a:pPr>
            <a:r>
              <a:rPr b="0" lang="en-US" sz="5200" spc="-1" strike="noStrike">
                <a:solidFill>
                  <a:srgbClr val="000000"/>
                </a:solidFill>
                <a:latin typeface="Arial"/>
              </a:rPr>
              <a:t>Endings Principles 4: Products (2)</a:t>
            </a:r>
            <a:endParaRPr b="0" lang="en-CA" sz="5200" spc="-1" strike="noStrike">
              <a:solidFill>
                <a:srgbClr val="000000"/>
              </a:solidFill>
              <a:latin typeface="Arial"/>
            </a:endParaRPr>
          </a:p>
        </p:txBody>
      </p:sp>
      <p:sp>
        <p:nvSpPr>
          <p:cNvPr id="1420" name="PlaceHolder 2"/>
          <p:cNvSpPr>
            <a:spLocks noGrp="1"/>
          </p:cNvSpPr>
          <p:nvPr>
            <p:ph/>
          </p:nvPr>
        </p:nvSpPr>
        <p:spPr>
          <a:xfrm>
            <a:off x="609480" y="1260000"/>
            <a:ext cx="10971720" cy="4321080"/>
          </a:xfrm>
          <a:prstGeom prst="rect">
            <a:avLst/>
          </a:prstGeom>
          <a:noFill/>
          <a:ln w="0">
            <a:noFill/>
          </a:ln>
        </p:spPr>
        <p:txBody>
          <a:bodyPr lIns="0" rIns="0" tIns="0" bIns="0" anchor="t">
            <a:normAutofit fontScale="73000"/>
          </a:bodyPr>
          <a:p>
            <a:pPr>
              <a:lnSpc>
                <a:spcPct val="90000"/>
              </a:lnSpc>
              <a:spcBef>
                <a:spcPts val="1417"/>
              </a:spcBef>
              <a:buNone/>
            </a:pPr>
            <a:endParaRPr b="0" lang="en-CA" sz="2800" spc="-1" strike="noStrike">
              <a:latin typeface="Arial"/>
            </a:endParaRPr>
          </a:p>
          <a:p>
            <a:pPr marL="432000" indent="-324000">
              <a:lnSpc>
                <a:spcPct val="90000"/>
              </a:lnSpc>
              <a:spcBef>
                <a:spcPts val="1984"/>
              </a:spcBef>
              <a:spcAft>
                <a:spcPts val="567"/>
              </a:spcAft>
              <a:buClr>
                <a:srgbClr val="000000"/>
              </a:buClr>
              <a:buSzPct val="45000"/>
              <a:buFont typeface="Wingdings" charset="2"/>
              <a:buChar char=""/>
            </a:pPr>
            <a:r>
              <a:rPr b="0" lang="en-US" sz="2800" spc="-1" strike="noStrike">
                <a:solidFill>
                  <a:srgbClr val="000000"/>
                </a:solidFill>
                <a:latin typeface="Arial"/>
              </a:rPr>
              <a:t>4.4 No query strings: every entity in the site has a unique page with a simple URL that will function on any domain or IP address.</a:t>
            </a:r>
            <a:endParaRPr b="0" lang="en-CA" sz="2800" spc="-1" strike="noStrike">
              <a:latin typeface="Arial"/>
            </a:endParaRPr>
          </a:p>
          <a:p>
            <a:pPr marL="432000" indent="-324000">
              <a:lnSpc>
                <a:spcPct val="90000"/>
              </a:lnSpc>
              <a:spcBef>
                <a:spcPts val="1984"/>
              </a:spcBef>
              <a:spcAft>
                <a:spcPts val="567"/>
              </a:spcAft>
              <a:buClr>
                <a:srgbClr val="000000"/>
              </a:buClr>
              <a:buSzPct val="45000"/>
              <a:buFont typeface="Wingdings" charset="2"/>
              <a:buChar char=""/>
            </a:pPr>
            <a:r>
              <a:rPr b="0" lang="en-US" sz="2800" spc="-1" strike="noStrike">
                <a:solidFill>
                  <a:srgbClr val="000000"/>
                </a:solidFill>
                <a:latin typeface="Arial"/>
              </a:rPr>
              <a:t>4.5 Inclusion of data: every site should include a documented copy of the source data, so that users of the site can repurpose the work easily.</a:t>
            </a:r>
            <a:endParaRPr b="0" lang="en-CA" sz="2800" spc="-1" strike="noStrike">
              <a:latin typeface="Arial"/>
            </a:endParaRPr>
          </a:p>
          <a:p>
            <a:pPr marL="432000" indent="-324000">
              <a:lnSpc>
                <a:spcPct val="90000"/>
              </a:lnSpc>
              <a:spcBef>
                <a:spcPts val="1984"/>
              </a:spcBef>
              <a:spcAft>
                <a:spcPts val="567"/>
              </a:spcAft>
              <a:buClr>
                <a:srgbClr val="000000"/>
              </a:buClr>
              <a:buSzPct val="45000"/>
              <a:buFont typeface="Wingdings" charset="2"/>
              <a:buChar char=""/>
            </a:pPr>
            <a:r>
              <a:rPr b="0" lang="en-US" sz="2800" spc="-1" strike="noStrike">
                <a:solidFill>
                  <a:srgbClr val="000000"/>
                </a:solidFill>
                <a:latin typeface="Arial"/>
              </a:rPr>
              <a:t>4.6 Massive redundancy: every page contains all the components it needs, so that it will function without the rest of the site if necessary, even though doing so means duplicating information across the site.</a:t>
            </a:r>
            <a:endParaRPr b="0" lang="en-CA" sz="2800" spc="-1" strike="noStrike">
              <a:latin typeface="Arial"/>
            </a:endParaRPr>
          </a:p>
          <a:p>
            <a:pPr marL="432000" indent="-324000">
              <a:lnSpc>
                <a:spcPct val="90000"/>
              </a:lnSpc>
              <a:spcBef>
                <a:spcPts val="1984"/>
              </a:spcBef>
              <a:spcAft>
                <a:spcPts val="567"/>
              </a:spcAft>
              <a:buClr>
                <a:srgbClr val="000000"/>
              </a:buClr>
              <a:buSzPct val="45000"/>
              <a:buFont typeface="Wingdings" charset="2"/>
              <a:buChar char=""/>
            </a:pPr>
            <a:r>
              <a:rPr b="0" lang="en-US" sz="2800" spc="-1" strike="noStrike">
                <a:solidFill>
                  <a:srgbClr val="000000"/>
                </a:solidFill>
                <a:latin typeface="Arial"/>
              </a:rPr>
              <a:t>4.7 Graceful failure: every page should still function effectively even in the absence of JavaScript or CSS support.</a:t>
            </a:r>
            <a:br>
              <a:rPr sz="2800"/>
            </a:br>
            <a:br>
              <a:rPr sz="2800"/>
            </a:br>
            <a:r>
              <a:rPr b="0" lang="en-US" sz="2800" spc="-1" strike="noStrike">
                <a:solidFill>
                  <a:srgbClr val="000000"/>
                </a:solidFill>
                <a:latin typeface="Arial"/>
              </a:rPr>
              <a:t> </a:t>
            </a:r>
            <a:endParaRPr b="0" lang="en-CA" sz="2800" spc="-1" strike="noStrike">
              <a:latin typeface="Arial"/>
            </a:endParaRPr>
          </a:p>
        </p:txBody>
      </p:sp>
      <p:sp>
        <p:nvSpPr>
          <p:cNvPr id="1421" name=""/>
          <p:cNvSpPr/>
          <p:nvPr/>
        </p:nvSpPr>
        <p:spPr>
          <a:xfrm>
            <a:off x="1071720" y="5220000"/>
            <a:ext cx="9547920" cy="802800"/>
          </a:xfrm>
          <a:prstGeom prst="rect">
            <a:avLst/>
          </a:prstGeom>
          <a:noFill/>
          <a:ln w="0">
            <a:noFill/>
          </a:ln>
        </p:spPr>
        <p:style>
          <a:lnRef idx="0"/>
          <a:fillRef idx="0"/>
          <a:effectRef idx="0"/>
          <a:fontRef idx="minor"/>
        </p:style>
        <p:txBody>
          <a:bodyPr lIns="90000" rIns="90000" tIns="45000" bIns="45000" anchor="t">
            <a:noAutofit/>
          </a:bodyPr>
          <a:p>
            <a:pPr marL="432000" indent="-324000">
              <a:lnSpc>
                <a:spcPct val="90000"/>
              </a:lnSpc>
              <a:spcBef>
                <a:spcPts val="1984"/>
              </a:spcBef>
              <a:spcAft>
                <a:spcPts val="567"/>
              </a:spcAft>
              <a:buClr>
                <a:srgbClr val="000000"/>
              </a:buClr>
              <a:buSzPct val="45000"/>
              <a:buFont typeface="Wingdings" charset="2"/>
              <a:buChar char=""/>
            </a:pPr>
            <a:r>
              <a:rPr b="0" i="1" lang="en-US" sz="2800" spc="-1" strike="noStrike">
                <a:solidFill>
                  <a:srgbClr val="000000"/>
                </a:solidFill>
                <a:latin typeface="Arial"/>
                <a:ea typeface="DejaVu Sans"/>
              </a:rPr>
              <a:t>So: stable, citable, archivable, replicable, Wayback-Machinable, stealable, reusable</a:t>
            </a: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2" name="PlaceHolder 1"/>
          <p:cNvSpPr>
            <a:spLocks noGrp="1"/>
          </p:cNvSpPr>
          <p:nvPr>
            <p:ph type="title"/>
          </p:nvPr>
        </p:nvSpPr>
        <p:spPr>
          <a:xfrm>
            <a:off x="609480" y="273600"/>
            <a:ext cx="10971720" cy="1144080"/>
          </a:xfrm>
          <a:prstGeom prst="rect">
            <a:avLst/>
          </a:prstGeom>
          <a:noFill/>
          <a:ln w="0">
            <a:noFill/>
          </a:ln>
        </p:spPr>
        <p:txBody>
          <a:bodyPr lIns="0" rIns="0" tIns="0" bIns="0" anchor="ctr">
            <a:noAutofit/>
          </a:bodyPr>
          <a:p>
            <a:pPr algn="ctr">
              <a:lnSpc>
                <a:spcPct val="100000"/>
              </a:lnSpc>
              <a:buNone/>
            </a:pPr>
            <a:r>
              <a:rPr b="0" lang="en-US" sz="5200" spc="-1" strike="noStrike">
                <a:solidFill>
                  <a:srgbClr val="000000"/>
                </a:solidFill>
                <a:latin typeface="Arial"/>
              </a:rPr>
              <a:t>How we build a static site (1)</a:t>
            </a:r>
            <a:endParaRPr b="0" lang="en-CA" sz="5200" spc="-1" strike="noStrike">
              <a:solidFill>
                <a:srgbClr val="000000"/>
              </a:solidFill>
              <a:latin typeface="Arial"/>
            </a:endParaRPr>
          </a:p>
        </p:txBody>
      </p:sp>
      <p:sp>
        <p:nvSpPr>
          <p:cNvPr id="1423" name="PlaceHolder 2"/>
          <p:cNvSpPr>
            <a:spLocks noGrp="1"/>
          </p:cNvSpPr>
          <p:nvPr>
            <p:ph/>
          </p:nvPr>
        </p:nvSpPr>
        <p:spPr>
          <a:xfrm>
            <a:off x="609480" y="1820520"/>
            <a:ext cx="10971720" cy="3976560"/>
          </a:xfrm>
          <a:prstGeom prst="rect">
            <a:avLst/>
          </a:prstGeom>
          <a:noFill/>
          <a:ln w="0">
            <a:noFill/>
          </a:ln>
        </p:spPr>
        <p:txBody>
          <a:bodyPr lIns="0" rIns="0" tIns="0" bIns="0" anchor="t">
            <a:normAutofit/>
          </a:bodyPr>
          <a:p>
            <a:pPr>
              <a:lnSpc>
                <a:spcPct val="90000"/>
              </a:lnSpc>
              <a:spcBef>
                <a:spcPts val="1417"/>
              </a:spcBef>
              <a:buNone/>
            </a:pPr>
            <a:r>
              <a:rPr b="0" i="1" lang="en-US" sz="2400" spc="-1" strike="noStrike">
                <a:solidFill>
                  <a:srgbClr val="000000"/>
                </a:solidFill>
                <a:latin typeface="Arial"/>
              </a:rPr>
              <a:t>Validate</a:t>
            </a:r>
            <a:r>
              <a:rPr b="0" lang="en-US" sz="2400" spc="-1" strike="noStrike">
                <a:solidFill>
                  <a:srgbClr val="000000"/>
                </a:solidFill>
                <a:latin typeface="Arial"/>
              </a:rPr>
              <a:t> the </a:t>
            </a:r>
            <a:r>
              <a:rPr b="0" lang="en-US" sz="2400" spc="-1" strike="noStrike">
                <a:solidFill>
                  <a:srgbClr val="cc0000"/>
                </a:solidFill>
                <a:latin typeface="Arial"/>
              </a:rPr>
              <a:t>source XML</a:t>
            </a:r>
            <a:r>
              <a:rPr b="0" lang="en-US" sz="2400" spc="-1" strike="noStrike">
                <a:solidFill>
                  <a:srgbClr val="000000"/>
                </a:solidFill>
                <a:latin typeface="Arial"/>
              </a:rPr>
              <a:t> (using RNG and Schematron).</a:t>
            </a:r>
            <a:endParaRPr b="0" lang="en-CA" sz="2400" spc="-1" strike="noStrike">
              <a:latin typeface="Arial"/>
            </a:endParaRPr>
          </a:p>
          <a:p>
            <a:pPr>
              <a:lnSpc>
                <a:spcPct val="90000"/>
              </a:lnSpc>
              <a:spcBef>
                <a:spcPts val="1417"/>
              </a:spcBef>
              <a:buNone/>
            </a:pPr>
            <a:r>
              <a:rPr b="0" lang="en-US" sz="2400" spc="-1" strike="noStrike">
                <a:solidFill>
                  <a:srgbClr val="000000"/>
                </a:solidFill>
                <a:latin typeface="Arial"/>
              </a:rPr>
              <a:t>Create </a:t>
            </a:r>
            <a:r>
              <a:rPr b="0" lang="en-US" sz="2400" spc="-1" strike="noStrike">
                <a:solidFill>
                  <a:srgbClr val="cc0000"/>
                </a:solidFill>
                <a:latin typeface="Arial"/>
              </a:rPr>
              <a:t>better versions</a:t>
            </a:r>
            <a:r>
              <a:rPr b="0" lang="en-US" sz="2400" spc="-1" strike="noStrike">
                <a:solidFill>
                  <a:srgbClr val="000000"/>
                </a:solidFill>
                <a:latin typeface="Arial"/>
              </a:rPr>
              <a:t> of those documents.</a:t>
            </a:r>
            <a:endParaRPr b="0" lang="en-CA" sz="2400" spc="-1" strike="noStrike">
              <a:latin typeface="Arial"/>
            </a:endParaRPr>
          </a:p>
          <a:p>
            <a:pPr>
              <a:lnSpc>
                <a:spcPct val="90000"/>
              </a:lnSpc>
              <a:spcBef>
                <a:spcPts val="1417"/>
              </a:spcBef>
              <a:buNone/>
            </a:pPr>
            <a:r>
              <a:rPr b="0" lang="en-US" sz="2400" spc="-1" strike="noStrike">
                <a:solidFill>
                  <a:srgbClr val="000000"/>
                </a:solidFill>
                <a:latin typeface="Arial"/>
              </a:rPr>
              <a:t>Create </a:t>
            </a:r>
            <a:r>
              <a:rPr b="0" lang="en-US" sz="2400" spc="-1" strike="noStrike">
                <a:solidFill>
                  <a:srgbClr val="cc0000"/>
                </a:solidFill>
                <a:latin typeface="Arial"/>
              </a:rPr>
              <a:t>generated XML</a:t>
            </a:r>
            <a:r>
              <a:rPr b="0" lang="en-US" sz="2400" spc="-1" strike="noStrike">
                <a:solidFill>
                  <a:srgbClr val="000000"/>
                </a:solidFill>
                <a:latin typeface="Arial"/>
              </a:rPr>
              <a:t> documents for indexes, TOCs, listings pages, etc.</a:t>
            </a:r>
            <a:endParaRPr b="0" lang="en-CA" sz="2400" spc="-1" strike="noStrike">
              <a:latin typeface="Arial"/>
            </a:endParaRPr>
          </a:p>
          <a:p>
            <a:pPr>
              <a:lnSpc>
                <a:spcPct val="90000"/>
              </a:lnSpc>
              <a:spcBef>
                <a:spcPts val="1417"/>
              </a:spcBef>
              <a:buNone/>
            </a:pPr>
            <a:r>
              <a:rPr b="0" i="1" lang="en-US" sz="2400" spc="-1" strike="noStrike">
                <a:solidFill>
                  <a:srgbClr val="000000"/>
                </a:solidFill>
                <a:latin typeface="Arial"/>
              </a:rPr>
              <a:t>Validate</a:t>
            </a:r>
            <a:r>
              <a:rPr b="0" lang="en-US" sz="2400" spc="-1" strike="noStrike">
                <a:solidFill>
                  <a:srgbClr val="000000"/>
                </a:solidFill>
                <a:latin typeface="Arial"/>
              </a:rPr>
              <a:t> this new XML.</a:t>
            </a:r>
            <a:endParaRPr b="0" lang="en-CA" sz="2400" spc="-1" strike="noStrike">
              <a:latin typeface="Arial"/>
            </a:endParaRPr>
          </a:p>
          <a:p>
            <a:pPr>
              <a:lnSpc>
                <a:spcPct val="90000"/>
              </a:lnSpc>
              <a:spcBef>
                <a:spcPts val="1417"/>
              </a:spcBef>
              <a:buNone/>
            </a:pPr>
            <a:r>
              <a:rPr b="0" lang="en-US" sz="2400" spc="-1" strike="noStrike">
                <a:solidFill>
                  <a:srgbClr val="000000"/>
                </a:solidFill>
                <a:latin typeface="Arial"/>
              </a:rPr>
              <a:t>Create “</a:t>
            </a:r>
            <a:r>
              <a:rPr b="0" lang="en-US" sz="2400" spc="-1" strike="noStrike">
                <a:solidFill>
                  <a:srgbClr val="cc0000"/>
                </a:solidFill>
                <a:latin typeface="Arial"/>
              </a:rPr>
              <a:t>standalone</a:t>
            </a:r>
            <a:r>
              <a:rPr b="0" lang="en-US" sz="2400" spc="-1" strike="noStrike">
                <a:solidFill>
                  <a:srgbClr val="000000"/>
                </a:solidFill>
                <a:latin typeface="Arial"/>
              </a:rPr>
              <a:t>” versions of all the documents, by importing copies of all linked components (bios of people, place and org info, glossary entries, etc.)</a:t>
            </a:r>
            <a:endParaRPr b="0" lang="en-CA" sz="2400" spc="-1" strike="noStrike">
              <a:latin typeface="Arial"/>
            </a:endParaRPr>
          </a:p>
          <a:p>
            <a:pPr>
              <a:lnSpc>
                <a:spcPct val="90000"/>
              </a:lnSpc>
              <a:spcBef>
                <a:spcPts val="1417"/>
              </a:spcBef>
              <a:buNone/>
            </a:pPr>
            <a:r>
              <a:rPr b="0" i="1" lang="en-US" sz="2400" spc="-1" strike="noStrike">
                <a:solidFill>
                  <a:srgbClr val="000000"/>
                </a:solidFill>
                <a:latin typeface="Arial"/>
              </a:rPr>
              <a:t>Validate</a:t>
            </a:r>
            <a:r>
              <a:rPr b="0" lang="en-US" sz="2400" spc="-1" strike="noStrike">
                <a:solidFill>
                  <a:srgbClr val="000000"/>
                </a:solidFill>
                <a:latin typeface="Arial"/>
              </a:rPr>
              <a:t> this standalone XML.</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4" name="PlaceHolder 1"/>
          <p:cNvSpPr>
            <a:spLocks noGrp="1"/>
          </p:cNvSpPr>
          <p:nvPr>
            <p:ph type="title"/>
          </p:nvPr>
        </p:nvSpPr>
        <p:spPr>
          <a:xfrm>
            <a:off x="609480" y="273600"/>
            <a:ext cx="10971720" cy="1144080"/>
          </a:xfrm>
          <a:prstGeom prst="rect">
            <a:avLst/>
          </a:prstGeom>
          <a:noFill/>
          <a:ln w="0">
            <a:noFill/>
          </a:ln>
        </p:spPr>
        <p:txBody>
          <a:bodyPr lIns="0" rIns="0" tIns="0" bIns="0" anchor="ctr">
            <a:noAutofit/>
          </a:bodyPr>
          <a:p>
            <a:pPr algn="ctr">
              <a:lnSpc>
                <a:spcPct val="100000"/>
              </a:lnSpc>
              <a:buNone/>
            </a:pPr>
            <a:r>
              <a:rPr b="0" lang="en-US" sz="5200" spc="-1" strike="noStrike">
                <a:solidFill>
                  <a:srgbClr val="000000"/>
                </a:solidFill>
                <a:latin typeface="Arial"/>
              </a:rPr>
              <a:t>How we build a static site (2)</a:t>
            </a:r>
            <a:endParaRPr b="0" lang="en-CA" sz="5200" spc="-1" strike="noStrike">
              <a:solidFill>
                <a:srgbClr val="000000"/>
              </a:solidFill>
              <a:latin typeface="Arial"/>
            </a:endParaRPr>
          </a:p>
        </p:txBody>
      </p:sp>
      <p:sp>
        <p:nvSpPr>
          <p:cNvPr id="1425" name="PlaceHolder 2"/>
          <p:cNvSpPr>
            <a:spLocks noGrp="1"/>
          </p:cNvSpPr>
          <p:nvPr>
            <p:ph/>
          </p:nvPr>
        </p:nvSpPr>
        <p:spPr>
          <a:xfrm>
            <a:off x="609480" y="1964520"/>
            <a:ext cx="10971720" cy="3976560"/>
          </a:xfrm>
          <a:prstGeom prst="rect">
            <a:avLst/>
          </a:prstGeom>
          <a:noFill/>
          <a:ln w="0">
            <a:noFill/>
          </a:ln>
        </p:spPr>
        <p:txBody>
          <a:bodyPr lIns="0" rIns="0" tIns="0" bIns="0" anchor="t">
            <a:normAutofit/>
          </a:bodyPr>
          <a:p>
            <a:pPr>
              <a:lnSpc>
                <a:spcPct val="90000"/>
              </a:lnSpc>
              <a:spcBef>
                <a:spcPts val="1417"/>
              </a:spcBef>
              <a:buNone/>
            </a:pPr>
            <a:r>
              <a:rPr b="0" lang="en-US" sz="2400" spc="-1" strike="noStrike">
                <a:solidFill>
                  <a:srgbClr val="000000"/>
                </a:solidFill>
                <a:latin typeface="Arial"/>
              </a:rPr>
              <a:t>Build/copy CSS, JS, images, and other resources.</a:t>
            </a:r>
            <a:endParaRPr b="0" lang="en-CA" sz="2400" spc="-1" strike="noStrike">
              <a:latin typeface="Arial"/>
            </a:endParaRPr>
          </a:p>
          <a:p>
            <a:pPr>
              <a:lnSpc>
                <a:spcPct val="90000"/>
              </a:lnSpc>
              <a:spcBef>
                <a:spcPts val="1417"/>
              </a:spcBef>
              <a:buNone/>
            </a:pPr>
            <a:r>
              <a:rPr b="0" lang="en-US" sz="2400" spc="-1" strike="noStrike">
                <a:solidFill>
                  <a:srgbClr val="000000"/>
                </a:solidFill>
                <a:latin typeface="Arial"/>
              </a:rPr>
              <a:t>Create </a:t>
            </a:r>
            <a:r>
              <a:rPr b="0" lang="en-US" sz="2400" spc="-1" strike="noStrike">
                <a:solidFill>
                  <a:srgbClr val="cc0000"/>
                </a:solidFill>
                <a:latin typeface="Arial"/>
              </a:rPr>
              <a:t>HTML fragments</a:t>
            </a:r>
            <a:r>
              <a:rPr b="0" lang="en-US" sz="2400" spc="-1" strike="noStrike">
                <a:solidFill>
                  <a:srgbClr val="000000"/>
                </a:solidFill>
                <a:latin typeface="Arial"/>
              </a:rPr>
              <a:t> to serve as AJAX responses.</a:t>
            </a:r>
            <a:endParaRPr b="0" lang="en-CA" sz="2400" spc="-1" strike="noStrike">
              <a:latin typeface="Arial"/>
            </a:endParaRPr>
          </a:p>
          <a:p>
            <a:pPr>
              <a:lnSpc>
                <a:spcPct val="90000"/>
              </a:lnSpc>
              <a:spcBef>
                <a:spcPts val="1417"/>
              </a:spcBef>
              <a:buNone/>
            </a:pPr>
            <a:r>
              <a:rPr b="0" lang="en-US" sz="2400" spc="-1" strike="noStrike">
                <a:solidFill>
                  <a:srgbClr val="000000"/>
                </a:solidFill>
                <a:latin typeface="Arial"/>
              </a:rPr>
              <a:t>Create </a:t>
            </a:r>
            <a:r>
              <a:rPr b="0" lang="en-US" sz="2400" spc="-1" strike="noStrike">
                <a:solidFill>
                  <a:srgbClr val="cc0000"/>
                </a:solidFill>
                <a:latin typeface="Arial"/>
              </a:rPr>
              <a:t>XHTML5 output</a:t>
            </a:r>
            <a:r>
              <a:rPr b="0" lang="en-US" sz="2400" spc="-1" strike="noStrike">
                <a:solidFill>
                  <a:srgbClr val="000000"/>
                </a:solidFill>
                <a:latin typeface="Arial"/>
              </a:rPr>
              <a:t> from each of the standalone XML documents.</a:t>
            </a:r>
            <a:endParaRPr b="0" lang="en-CA" sz="2400" spc="-1" strike="noStrike">
              <a:latin typeface="Arial"/>
            </a:endParaRPr>
          </a:p>
          <a:p>
            <a:pPr>
              <a:lnSpc>
                <a:spcPct val="90000"/>
              </a:lnSpc>
              <a:spcBef>
                <a:spcPts val="1417"/>
              </a:spcBef>
              <a:buNone/>
            </a:pPr>
            <a:r>
              <a:rPr b="0" i="1" lang="en-US" sz="2400" spc="-1" strike="noStrike">
                <a:solidFill>
                  <a:srgbClr val="000000"/>
                </a:solidFill>
                <a:latin typeface="Arial"/>
              </a:rPr>
              <a:t>Validate</a:t>
            </a:r>
            <a:r>
              <a:rPr b="0" lang="en-US" sz="2400" spc="-1" strike="noStrike">
                <a:solidFill>
                  <a:srgbClr val="000000"/>
                </a:solidFill>
                <a:latin typeface="Arial"/>
              </a:rPr>
              <a:t> the HTML using the </a:t>
            </a:r>
            <a:r>
              <a:rPr b="0" lang="en-US" sz="2400" spc="-1" strike="noStrike">
                <a:solidFill>
                  <a:srgbClr val="cc0000"/>
                </a:solidFill>
                <a:latin typeface="Arial"/>
              </a:rPr>
              <a:t>W3C validator</a:t>
            </a:r>
            <a:r>
              <a:rPr b="0" lang="en-US" sz="2400" spc="-1" strike="noStrike">
                <a:solidFill>
                  <a:srgbClr val="000000"/>
                </a:solidFill>
                <a:latin typeface="Arial"/>
              </a:rPr>
              <a:t>.</a:t>
            </a:r>
            <a:endParaRPr b="0" lang="en-CA" sz="2400" spc="-1" strike="noStrike">
              <a:latin typeface="Arial"/>
            </a:endParaRPr>
          </a:p>
          <a:p>
            <a:pPr>
              <a:lnSpc>
                <a:spcPct val="90000"/>
              </a:lnSpc>
              <a:spcBef>
                <a:spcPts val="1417"/>
              </a:spcBef>
              <a:buNone/>
            </a:pPr>
            <a:r>
              <a:rPr b="0" lang="en-US" sz="2400" spc="-1" strike="noStrike">
                <a:solidFill>
                  <a:srgbClr val="000000"/>
                </a:solidFill>
                <a:latin typeface="Arial"/>
              </a:rPr>
              <a:t>Run additional </a:t>
            </a:r>
            <a:r>
              <a:rPr b="0" lang="en-US" sz="2400" spc="-1" strike="noStrike">
                <a:solidFill>
                  <a:srgbClr val="cc0000"/>
                </a:solidFill>
                <a:latin typeface="Arial"/>
              </a:rPr>
              <a:t>diagnostics tests</a:t>
            </a:r>
            <a:r>
              <a:rPr b="0" lang="en-US" sz="2400" spc="-1" strike="noStrike">
                <a:solidFill>
                  <a:srgbClr val="000000"/>
                </a:solidFill>
                <a:latin typeface="Arial"/>
              </a:rPr>
              <a:t> and produce reports.</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6" name="PlaceHolder 1"/>
          <p:cNvSpPr>
            <a:spLocks noGrp="1"/>
          </p:cNvSpPr>
          <p:nvPr>
            <p:ph type="title"/>
          </p:nvPr>
        </p:nvSpPr>
        <p:spPr>
          <a:xfrm>
            <a:off x="360000" y="273600"/>
            <a:ext cx="11520000" cy="1144080"/>
          </a:xfrm>
          <a:prstGeom prst="rect">
            <a:avLst/>
          </a:prstGeom>
          <a:noFill/>
          <a:ln w="0">
            <a:noFill/>
          </a:ln>
        </p:spPr>
        <p:txBody>
          <a:bodyPr lIns="0" rIns="0" tIns="0" bIns="0" anchor="ctr">
            <a:noAutofit/>
          </a:bodyPr>
          <a:p>
            <a:pPr algn="ctr">
              <a:lnSpc>
                <a:spcPct val="100000"/>
              </a:lnSpc>
              <a:buNone/>
            </a:pPr>
            <a:r>
              <a:rPr b="0" lang="en-US" sz="5200" spc="-1" strike="noStrike">
                <a:solidFill>
                  <a:srgbClr val="000000"/>
                </a:solidFill>
                <a:latin typeface="Arial"/>
              </a:rPr>
              <a:t>How do we do search on these sites?</a:t>
            </a:r>
            <a:endParaRPr b="0" lang="en-CA" sz="5200" spc="-1" strike="noStrike">
              <a:solidFill>
                <a:srgbClr val="000000"/>
              </a:solidFill>
              <a:latin typeface="Arial"/>
            </a:endParaRPr>
          </a:p>
        </p:txBody>
      </p:sp>
      <p:sp>
        <p:nvSpPr>
          <p:cNvPr id="1427" name="PlaceHolder 2"/>
          <p:cNvSpPr>
            <a:spLocks noGrp="1"/>
          </p:cNvSpPr>
          <p:nvPr>
            <p:ph/>
          </p:nvPr>
        </p:nvSpPr>
        <p:spPr>
          <a:xfrm>
            <a:off x="609480" y="1944000"/>
            <a:ext cx="10971720" cy="37810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400" spc="-1" strike="noStrike">
                <a:solidFill>
                  <a:srgbClr val="000000"/>
                </a:solidFill>
                <a:latin typeface="Arial"/>
              </a:rPr>
              <a:t>We wrote a staticSearch engine that does not require anything server-side except a web server:</a:t>
            </a:r>
            <a:br>
              <a:rPr sz="2400"/>
            </a:br>
            <a:br>
              <a:rPr sz="2400"/>
            </a:br>
            <a:r>
              <a:rPr b="0" lang="en-US" sz="2400" spc="-1" strike="noStrike">
                <a:solidFill>
                  <a:srgbClr val="c9211e"/>
                </a:solidFill>
                <a:latin typeface="Arial"/>
              </a:rPr>
              <a:t>https://github.com/projectEndings/staticSearch</a:t>
            </a:r>
            <a:br>
              <a:rPr sz="2400"/>
            </a:br>
            <a:br>
              <a:rPr sz="2400"/>
            </a:br>
            <a:r>
              <a:rPr b="0" lang="en-US" sz="2400" spc="-1" strike="noStrike">
                <a:solidFill>
                  <a:srgbClr val="000000"/>
                </a:solidFill>
                <a:latin typeface="Arial"/>
                <a:ea typeface="DejaVu Sans"/>
              </a:rPr>
              <a:t>It supports stemming, wildcards, phrasal searches, and metadata filters. Try it out:</a:t>
            </a:r>
            <a:br>
              <a:rPr sz="2400"/>
            </a:br>
            <a:endParaRPr b="0" lang="en-CA" sz="24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400" spc="-1" strike="noStrike">
                <a:solidFill>
                  <a:srgbClr val="cc0000"/>
                </a:solidFill>
                <a:latin typeface="Arial"/>
                <a:ea typeface="DejaVu Sans"/>
              </a:rPr>
              <a:t>https://bcgenesis.uvic.ca/search.html</a:t>
            </a:r>
            <a:endParaRPr b="0" lang="en-CA" sz="2400" spc="-1" strike="noStrike">
              <a:latin typeface="Arial"/>
            </a:endParaRPr>
          </a:p>
          <a:p>
            <a:pPr>
              <a:lnSpc>
                <a:spcPct val="90000"/>
              </a:lnSpc>
              <a:spcBef>
                <a:spcPts val="1417"/>
              </a:spcBef>
              <a:buNone/>
            </a:pP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8" name="PlaceHolder 1"/>
          <p:cNvSpPr>
            <a:spLocks noGrp="1"/>
          </p:cNvSpPr>
          <p:nvPr>
            <p:ph/>
          </p:nvPr>
        </p:nvSpPr>
        <p:spPr>
          <a:xfrm>
            <a:off x="609480" y="1417680"/>
            <a:ext cx="10971720" cy="432000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endParaRPr b="0" lang="en-CA" sz="1400" spc="-1" strike="noStrike">
              <a:latin typeface="Arial"/>
            </a:endParaRPr>
          </a:p>
          <a:p>
            <a:pPr>
              <a:lnSpc>
                <a:spcPct val="100000"/>
              </a:lnSpc>
              <a:spcBef>
                <a:spcPts val="927"/>
              </a:spcBef>
              <a:spcAft>
                <a:spcPts val="567"/>
              </a:spcAft>
              <a:buNone/>
              <a:tabLst>
                <a:tab algn="l" pos="0"/>
              </a:tabLst>
            </a:pPr>
            <a:r>
              <a:rPr b="0" lang="en-CA" sz="2400" spc="-1" strike="noStrike">
                <a:solidFill>
                  <a:srgbClr val="000000"/>
                </a:solidFill>
                <a:latin typeface="Arial"/>
                <a:ea typeface="Arial"/>
              </a:rPr>
              <a:t>Digital editions must be citable with the precision and reliability of print editions.</a:t>
            </a:r>
            <a:endParaRPr b="0" lang="en-CA" sz="2400" spc="-1" strike="noStrike">
              <a:latin typeface="Arial"/>
              <a:ea typeface="Noto Sans CJK SC"/>
            </a:endParaRPr>
          </a:p>
          <a:p>
            <a:pPr>
              <a:lnSpc>
                <a:spcPct val="100000"/>
              </a:lnSpc>
              <a:spcBef>
                <a:spcPts val="1568"/>
              </a:spcBef>
              <a:spcAft>
                <a:spcPts val="567"/>
              </a:spcAft>
              <a:buNone/>
              <a:tabLst>
                <a:tab algn="l" pos="0"/>
              </a:tabLst>
            </a:pPr>
            <a:r>
              <a:rPr b="0" lang="en-CA" sz="2400" spc="-1" strike="noStrike">
                <a:solidFill>
                  <a:srgbClr val="000000"/>
                </a:solidFill>
                <a:latin typeface="Arial"/>
                <a:ea typeface="Arial"/>
              </a:rPr>
              <a:t>Cited materials must persist and remain accessible without maintenance.</a:t>
            </a:r>
            <a:endParaRPr b="0" lang="en-CA" sz="2400" spc="-1" strike="noStrike">
              <a:latin typeface="Arial"/>
              <a:ea typeface="Noto Sans CJK SC"/>
            </a:endParaRPr>
          </a:p>
          <a:p>
            <a:pPr>
              <a:lnSpc>
                <a:spcPct val="100000"/>
              </a:lnSpc>
              <a:spcBef>
                <a:spcPts val="1001"/>
              </a:spcBef>
              <a:buNone/>
              <a:tabLst>
                <a:tab algn="l" pos="0"/>
              </a:tabLst>
            </a:pPr>
            <a:endParaRPr b="0" lang="en-CA" sz="2400" spc="-1" strike="noStrike">
              <a:latin typeface="Arial"/>
            </a:endParaRPr>
          </a:p>
          <a:p>
            <a:pPr marL="228600" indent="-228600" algn="ctr">
              <a:lnSpc>
                <a:spcPct val="100000"/>
              </a:lnSpc>
              <a:spcBef>
                <a:spcPts val="360"/>
              </a:spcBef>
              <a:buNone/>
              <a:tabLst>
                <a:tab algn="l" pos="0"/>
              </a:tabLst>
            </a:pPr>
            <a:r>
              <a:rPr b="0" lang="en-CA" sz="2400" spc="-1" strike="noStrike">
                <a:solidFill>
                  <a:srgbClr val="000000"/>
                </a:solidFill>
                <a:latin typeface="Arial"/>
                <a:ea typeface="Arial"/>
              </a:rPr>
              <a:t>So:</a:t>
            </a:r>
            <a:endParaRPr b="0" lang="en-CA" sz="2400" spc="-1" strike="noStrike">
              <a:latin typeface="Arial"/>
            </a:endParaRPr>
          </a:p>
          <a:p>
            <a:pPr marL="228600" indent="-228600">
              <a:lnSpc>
                <a:spcPct val="100000"/>
              </a:lnSpc>
              <a:spcBef>
                <a:spcPts val="360"/>
              </a:spcBef>
              <a:buNone/>
              <a:tabLst>
                <a:tab algn="l" pos="0"/>
              </a:tabLst>
            </a:pPr>
            <a:endParaRPr b="0" lang="en-CA" sz="2400" spc="-1" strike="noStrike">
              <a:latin typeface="Arial"/>
            </a:endParaRPr>
          </a:p>
          <a:p>
            <a:pPr>
              <a:lnSpc>
                <a:spcPct val="100000"/>
              </a:lnSpc>
              <a:spcBef>
                <a:spcPts val="927"/>
              </a:spcBef>
              <a:spcAft>
                <a:spcPts val="567"/>
              </a:spcAft>
              <a:buNone/>
              <a:tabLst>
                <a:tab algn="l" pos="0"/>
              </a:tabLst>
            </a:pPr>
            <a:r>
              <a:rPr b="0" lang="en-CA" sz="2400" spc="-1" strike="noStrike">
                <a:solidFill>
                  <a:srgbClr val="000000"/>
                </a:solidFill>
                <a:latin typeface="Arial"/>
                <a:ea typeface="Arial"/>
              </a:rPr>
              <a:t>For scholars, we must make coherent, consistent, complete, identifiable editions.</a:t>
            </a:r>
            <a:endParaRPr b="0" lang="en-CA" sz="2400" spc="-1" strike="noStrike">
              <a:latin typeface="Arial"/>
              <a:ea typeface="Noto Sans CJK SC"/>
            </a:endParaRPr>
          </a:p>
          <a:p>
            <a:pPr>
              <a:lnSpc>
                <a:spcPct val="100000"/>
              </a:lnSpc>
              <a:spcBef>
                <a:spcPts val="927"/>
              </a:spcBef>
              <a:spcAft>
                <a:spcPts val="567"/>
              </a:spcAft>
              <a:buNone/>
              <a:tabLst>
                <a:tab algn="l" pos="0"/>
              </a:tabLst>
            </a:pPr>
            <a:r>
              <a:rPr b="0" lang="en-CA" sz="2400" spc="-1" strike="noStrike">
                <a:solidFill>
                  <a:srgbClr val="000000"/>
                </a:solidFill>
                <a:latin typeface="Arial"/>
                <a:ea typeface="Arial"/>
              </a:rPr>
              <a:t>For developers, we must eliminate maintenance, technical debt, and vulnerability.</a:t>
            </a:r>
            <a:endParaRPr b="0" lang="en-CA" sz="2400" spc="-1" strike="noStrike">
              <a:latin typeface="Arial"/>
              <a:ea typeface="Noto Sans CJK SC"/>
            </a:endParaRPr>
          </a:p>
          <a:p>
            <a:pPr marL="457200" indent="-341640">
              <a:lnSpc>
                <a:spcPct val="150000"/>
              </a:lnSpc>
              <a:spcBef>
                <a:spcPts val="360"/>
              </a:spcBef>
              <a:buClr>
                <a:srgbClr val="000000"/>
              </a:buClr>
              <a:buFont typeface="Arial"/>
              <a:buChar char="•"/>
              <a:tabLst>
                <a:tab algn="l" pos="0"/>
              </a:tabLst>
            </a:pPr>
            <a:endParaRPr b="0" lang="en-CA" sz="2550" spc="-1" strike="noStrike">
              <a:latin typeface="Arial"/>
            </a:endParaRPr>
          </a:p>
          <a:p>
            <a:pPr marL="228600" indent="-228600">
              <a:lnSpc>
                <a:spcPct val="100000"/>
              </a:lnSpc>
              <a:spcBef>
                <a:spcPts val="360"/>
              </a:spcBef>
              <a:buNone/>
              <a:tabLst>
                <a:tab algn="l" pos="0"/>
              </a:tabLst>
            </a:pPr>
            <a:endParaRPr b="0" lang="en-CA" sz="1400" spc="-1" strike="noStrike">
              <a:latin typeface="Arial"/>
            </a:endParaRPr>
          </a:p>
          <a:p>
            <a:pPr marL="228600" indent="-228600">
              <a:lnSpc>
                <a:spcPct val="100000"/>
              </a:lnSpc>
              <a:spcBef>
                <a:spcPts val="360"/>
              </a:spcBef>
              <a:buNone/>
              <a:tabLst>
                <a:tab algn="l" pos="0"/>
              </a:tabLst>
            </a:pPr>
            <a:endParaRPr b="0" lang="en-CA" sz="1400" spc="-1" strike="noStrike">
              <a:latin typeface="Arial"/>
            </a:endParaRPr>
          </a:p>
        </p:txBody>
      </p:sp>
      <p:sp>
        <p:nvSpPr>
          <p:cNvPr id="1429" name="PlaceHolder 2"/>
          <p:cNvSpPr>
            <a:spLocks noGrp="1"/>
          </p:cNvSpPr>
          <p:nvPr>
            <p:ph type="title"/>
          </p:nvPr>
        </p:nvSpPr>
        <p:spPr>
          <a:xfrm>
            <a:off x="609480" y="273600"/>
            <a:ext cx="10971720" cy="1144080"/>
          </a:xfrm>
          <a:prstGeom prst="rect">
            <a:avLst/>
          </a:prstGeom>
          <a:noFill/>
          <a:ln w="0">
            <a:noFill/>
          </a:ln>
        </p:spPr>
        <p:txBody>
          <a:bodyPr lIns="0" rIns="0" tIns="0" bIns="0" anchor="ctr">
            <a:noAutofit/>
          </a:bodyPr>
          <a:p>
            <a:pPr algn="ctr">
              <a:lnSpc>
                <a:spcPct val="90000"/>
              </a:lnSpc>
              <a:buNone/>
            </a:pPr>
            <a:r>
              <a:rPr b="0" lang="en-US" sz="5200" spc="-1" strike="noStrike">
                <a:solidFill>
                  <a:srgbClr val="000000"/>
                </a:solidFill>
                <a:latin typeface="Arial"/>
              </a:rPr>
              <a:t>Summary</a:t>
            </a:r>
            <a:endParaRPr b="0" lang="en-CA" sz="52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0" name="PlaceHolder 1"/>
          <p:cNvSpPr>
            <a:spLocks noGrp="1"/>
          </p:cNvSpPr>
          <p:nvPr>
            <p:ph/>
          </p:nvPr>
        </p:nvSpPr>
        <p:spPr>
          <a:xfrm>
            <a:off x="609480" y="1604520"/>
            <a:ext cx="10971720" cy="397656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The Endings Team: Claire Carlin, Ewa Czaykowska-Higgins, Janelle Jenstad; Stewart Arneil, Martin Holmes, Greg Newton; John Durno, Matt Huculak, Lisa Goddard; Emily Comeau and Joey Takeda</a:t>
            </a:r>
            <a:endParaRPr b="0" lang="en-CA" sz="2400" spc="-1" strike="noStrike">
              <a:latin typeface="Arial"/>
            </a:endParaRPr>
          </a:p>
          <a:p>
            <a:pPr marL="228600" indent="-228600">
              <a:lnSpc>
                <a:spcPct val="100000"/>
              </a:lnSpc>
              <a:spcBef>
                <a:spcPts val="360"/>
              </a:spcBef>
              <a:buNone/>
              <a:tabLst>
                <a:tab algn="l" pos="0"/>
              </a:tabLst>
            </a:pPr>
            <a:endParaRPr b="0" lang="en-CA" sz="2400" spc="-1" strike="noStrike">
              <a:latin typeface="Arial"/>
            </a:endParaRPr>
          </a:p>
          <a:p>
            <a:pPr marL="228600" indent="-228600">
              <a:lnSpc>
                <a:spcPct val="100000"/>
              </a:lnSpc>
              <a:spcBef>
                <a:spcPts val="360"/>
              </a:spcBef>
              <a:buNone/>
              <a:tabLst>
                <a:tab algn="l" pos="0"/>
              </a:tabLst>
            </a:pPr>
            <a:r>
              <a:rPr b="0" lang="en-CA" sz="2400" spc="-1" strike="noStrike">
                <a:solidFill>
                  <a:srgbClr val="000000"/>
                </a:solidFill>
                <a:latin typeface="Arial"/>
                <a:ea typeface="Arial"/>
              </a:rPr>
              <a:t>Faculty of Humanities</a:t>
            </a:r>
            <a:endParaRPr b="0" lang="en-CA" sz="2400" spc="-1" strike="noStrike">
              <a:latin typeface="Arial"/>
            </a:endParaRPr>
          </a:p>
          <a:p>
            <a:pPr marL="228600" indent="-228600">
              <a:lnSpc>
                <a:spcPct val="100000"/>
              </a:lnSpc>
              <a:spcBef>
                <a:spcPts val="360"/>
              </a:spcBef>
              <a:buNone/>
              <a:tabLst>
                <a:tab algn="l" pos="0"/>
              </a:tabLst>
            </a:pPr>
            <a:r>
              <a:rPr b="0" lang="en-CA" sz="2400" spc="-1" strike="noStrike">
                <a:solidFill>
                  <a:srgbClr val="000000"/>
                </a:solidFill>
                <a:latin typeface="Arial"/>
                <a:ea typeface="Arial"/>
              </a:rPr>
              <a:t>University of Victoria Libraries</a:t>
            </a:r>
            <a:endParaRPr b="0" lang="en-CA" sz="2400" spc="-1" strike="noStrike">
              <a:latin typeface="Arial"/>
            </a:endParaRPr>
          </a:p>
          <a:p>
            <a:pPr marL="228600" indent="-228600">
              <a:lnSpc>
                <a:spcPct val="100000"/>
              </a:lnSpc>
              <a:spcBef>
                <a:spcPts val="360"/>
              </a:spcBef>
              <a:buNone/>
              <a:tabLst>
                <a:tab algn="l" pos="0"/>
              </a:tabLst>
            </a:pPr>
            <a:r>
              <a:rPr b="0" lang="en-CA" sz="2400" spc="-1" strike="noStrike">
                <a:solidFill>
                  <a:srgbClr val="000000"/>
                </a:solidFill>
                <a:latin typeface="Arial"/>
                <a:ea typeface="Arial"/>
              </a:rPr>
              <a:t>Social Sciences and Research Council of Canada</a:t>
            </a:r>
            <a:endParaRPr b="0" lang="en-CA" sz="2400" spc="-1" strike="noStrike">
              <a:latin typeface="Arial"/>
            </a:endParaRPr>
          </a:p>
          <a:p>
            <a:pPr marL="228600" indent="-228600">
              <a:lnSpc>
                <a:spcPct val="100000"/>
              </a:lnSpc>
              <a:spcBef>
                <a:spcPts val="360"/>
              </a:spcBef>
              <a:buNone/>
              <a:tabLst>
                <a:tab algn="l" pos="0"/>
              </a:tabLst>
            </a:pPr>
            <a:endParaRPr b="0" lang="en-CA" sz="1400" spc="-1" strike="noStrike">
              <a:latin typeface="Arial"/>
            </a:endParaRPr>
          </a:p>
        </p:txBody>
      </p:sp>
      <p:sp>
        <p:nvSpPr>
          <p:cNvPr id="1431" name="PlaceHolder 2"/>
          <p:cNvSpPr>
            <a:spLocks noGrp="1"/>
          </p:cNvSpPr>
          <p:nvPr>
            <p:ph type="title"/>
          </p:nvPr>
        </p:nvSpPr>
        <p:spPr>
          <a:xfrm>
            <a:off x="609480" y="273600"/>
            <a:ext cx="10971720" cy="114408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Thanks</a:t>
            </a:r>
            <a:endParaRPr b="0" lang="en-CA" sz="5200" spc="-1" strike="noStrike">
              <a:solidFill>
                <a:srgbClr val="000000"/>
              </a:solidFill>
              <a:latin typeface="Arial"/>
            </a:endParaRPr>
          </a:p>
        </p:txBody>
      </p:sp>
      <p:pic>
        <p:nvPicPr>
          <p:cNvPr id="1432" name="Google Shape;330;p 2" descr=""/>
          <p:cNvPicPr/>
          <p:nvPr/>
        </p:nvPicPr>
        <p:blipFill>
          <a:blip r:embed="rId1"/>
          <a:stretch/>
        </p:blipFill>
        <p:spPr>
          <a:xfrm>
            <a:off x="1015920" y="4946400"/>
            <a:ext cx="10158840" cy="90036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3" name="PlaceHolder 1"/>
          <p:cNvSpPr>
            <a:spLocks noGrp="1"/>
          </p:cNvSpPr>
          <p:nvPr>
            <p:ph type="title"/>
          </p:nvPr>
        </p:nvSpPr>
        <p:spPr>
          <a:xfrm>
            <a:off x="609480" y="273600"/>
            <a:ext cx="10971720" cy="1144080"/>
          </a:xfrm>
          <a:prstGeom prst="rect">
            <a:avLst/>
          </a:prstGeom>
          <a:noFill/>
          <a:ln w="0">
            <a:noFill/>
          </a:ln>
        </p:spPr>
        <p:txBody>
          <a:bodyPr lIns="0" rIns="0" tIns="0" bIns="0" anchor="ctr">
            <a:noAutofit/>
          </a:bodyPr>
          <a:p>
            <a:pPr algn="ctr">
              <a:lnSpc>
                <a:spcPct val="100000"/>
              </a:lnSpc>
              <a:buNone/>
            </a:pPr>
            <a:r>
              <a:rPr b="0" lang="en-US" sz="4000" spc="-1" strike="noStrike">
                <a:solidFill>
                  <a:srgbClr val="000000"/>
                </a:solidFill>
                <a:latin typeface="Arial"/>
              </a:rPr>
              <a:t>APPENDIX: How the staticSearch engine works</a:t>
            </a:r>
            <a:endParaRPr b="0" lang="en-CA" sz="4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6" name="PlaceHolder 1"/>
          <p:cNvSpPr>
            <a:spLocks noGrp="1"/>
          </p:cNvSpPr>
          <p:nvPr>
            <p:ph/>
          </p:nvPr>
        </p:nvSpPr>
        <p:spPr>
          <a:xfrm>
            <a:off x="447840" y="1449720"/>
            <a:ext cx="3690720" cy="196884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These sites all still work – even though they look SOOO 1990s:​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u="sng">
                <a:solidFill>
                  <a:srgbClr val="3395b9"/>
                </a:solidFill>
                <a:uFillTx/>
                <a:latin typeface="Arial"/>
                <a:ea typeface="Roboto"/>
                <a:hlinkClick r:id="rId1"/>
              </a:rPr>
              <a:t>web.uvic.ca/lancenrd/martin/weblang/</a:t>
            </a:r>
            <a:endParaRPr b="0" lang="en-CA" sz="2400" spc="-1" strike="noStrike">
              <a:latin typeface="Arial"/>
            </a:endParaRPr>
          </a:p>
        </p:txBody>
      </p:sp>
      <p:sp>
        <p:nvSpPr>
          <p:cNvPr id="1337" name="Rectangle 1256"/>
          <p:cNvSpPr/>
          <p:nvPr/>
        </p:nvSpPr>
        <p:spPr>
          <a:xfrm>
            <a:off x="648000" y="4320000"/>
            <a:ext cx="3418560" cy="1108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2400" spc="-1" strike="noStrike">
                <a:solidFill>
                  <a:srgbClr val="000000"/>
                </a:solidFill>
                <a:latin typeface="Arial"/>
                <a:ea typeface="Roboto"/>
              </a:rPr>
              <a:t>No maintenance burden from these sites!</a:t>
            </a:r>
            <a:r>
              <a:rPr b="0" lang="en-CA" sz="1800" spc="-1" strike="noStrike">
                <a:solidFill>
                  <a:srgbClr val="000000"/>
                </a:solidFill>
                <a:latin typeface="Arial"/>
                <a:ea typeface="Roboto"/>
              </a:rPr>
              <a:t> </a:t>
            </a:r>
            <a:endParaRPr b="0" lang="en-CA" sz="1800" spc="-1" strike="noStrike">
              <a:latin typeface="Arial"/>
            </a:endParaRPr>
          </a:p>
        </p:txBody>
      </p:sp>
      <p:pic>
        <p:nvPicPr>
          <p:cNvPr id="1338" name="Picture 1257" descr=""/>
          <p:cNvPicPr/>
          <p:nvPr/>
        </p:nvPicPr>
        <p:blipFill>
          <a:blip r:embed="rId2"/>
          <a:stretch/>
        </p:blipFill>
        <p:spPr>
          <a:xfrm>
            <a:off x="4320000" y="559800"/>
            <a:ext cx="7650000" cy="6098760"/>
          </a:xfrm>
          <a:prstGeom prst="rect">
            <a:avLst/>
          </a:prstGeom>
          <a:ln w="0">
            <a:noFill/>
          </a:ln>
        </p:spPr>
      </p:pic>
      <p:sp>
        <p:nvSpPr>
          <p:cNvPr id="1339" name="PlaceHolder 4"/>
          <p:cNvSpPr txBox="1"/>
          <p:nvPr/>
        </p:nvSpPr>
        <p:spPr>
          <a:xfrm>
            <a:off x="248400" y="4320"/>
            <a:ext cx="4071600" cy="104148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The 1990s</a:t>
            </a:r>
            <a:endParaRPr b="0" lang="en-CA" sz="5200" spc="-1" strike="noStrike">
              <a:solidFill>
                <a:srgbClr val="000000"/>
              </a:solidFill>
              <a:latin typeface="Arial"/>
            </a:endParaRPr>
          </a:p>
        </p:txBody>
      </p:sp>
      <p:sp>
        <p:nvSpPr>
          <p:cNvPr id="3" name="PlaceHolder 2"/>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4" name="PlaceHolder 1"/>
          <p:cNvSpPr>
            <a:spLocks noGrp="1"/>
          </p:cNvSpPr>
          <p:nvPr>
            <p:ph type="title"/>
          </p:nvPr>
        </p:nvSpPr>
        <p:spPr>
          <a:xfrm>
            <a:off x="609480" y="273240"/>
            <a:ext cx="10972080" cy="114444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rPr>
              <a:t>You have:</a:t>
            </a:r>
            <a:endParaRPr b="0" lang="en-CA" sz="1800" spc="-1" strike="noStrike">
              <a:latin typeface="Arial"/>
            </a:endParaRPr>
          </a:p>
        </p:txBody>
      </p:sp>
      <p:sp>
        <p:nvSpPr>
          <p:cNvPr id="1435" name="PlaceHolder 2"/>
          <p:cNvSpPr>
            <a:spLocks noGrp="1"/>
          </p:cNvSpPr>
          <p:nvPr>
            <p:ph/>
          </p:nvPr>
        </p:nvSpPr>
        <p:spPr>
          <a:xfrm>
            <a:off x="609480" y="2351160"/>
            <a:ext cx="6705360" cy="3229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A collection of HTML files</a:t>
            </a:r>
            <a:endParaRPr b="0" lang="en-CA" sz="28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All well-formed &amp; valid XHTML</a:t>
            </a:r>
            <a:endParaRPr b="0" lang="en-CA" sz="2800" spc="-1" strike="noStrike">
              <a:latin typeface="Arial"/>
            </a:endParaRPr>
          </a:p>
        </p:txBody>
      </p:sp>
      <p:pic>
        <p:nvPicPr>
          <p:cNvPr id="1436" name="" descr=""/>
          <p:cNvPicPr/>
          <p:nvPr/>
        </p:nvPicPr>
        <p:blipFill>
          <a:blip r:embed="rId1"/>
          <a:stretch/>
        </p:blipFill>
        <p:spPr>
          <a:xfrm>
            <a:off x="7987320" y="2176920"/>
            <a:ext cx="2810880" cy="397944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7" name="PlaceHolder 1"/>
          <p:cNvSpPr>
            <a:spLocks noGrp="1"/>
          </p:cNvSpPr>
          <p:nvPr>
            <p:ph type="title"/>
          </p:nvPr>
        </p:nvSpPr>
        <p:spPr>
          <a:xfrm>
            <a:off x="609480" y="273240"/>
            <a:ext cx="10972080" cy="114444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rPr>
              <a:t>You add:</a:t>
            </a:r>
            <a:endParaRPr b="0" lang="en-CA" sz="1800" spc="-1" strike="noStrike">
              <a:latin typeface="Arial"/>
            </a:endParaRPr>
          </a:p>
        </p:txBody>
      </p:sp>
      <p:sp>
        <p:nvSpPr>
          <p:cNvPr id="1438" name="PlaceHolder 2"/>
          <p:cNvSpPr>
            <a:spLocks noGrp="1"/>
          </p:cNvSpPr>
          <p:nvPr>
            <p:ph/>
          </p:nvPr>
        </p:nvSpPr>
        <p:spPr>
          <a:xfrm>
            <a:off x="4963680" y="1604520"/>
            <a:ext cx="66178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An HTML search page containing a special div:</a:t>
            </a:r>
            <a:br>
              <a:rPr sz="2800"/>
            </a:br>
            <a:r>
              <a:rPr b="0" lang="en-US" sz="2800" spc="-1" strike="noStrike">
                <a:solidFill>
                  <a:srgbClr val="000000"/>
                </a:solidFill>
                <a:latin typeface="Arial"/>
              </a:rPr>
              <a:t> </a:t>
            </a:r>
            <a:endParaRPr b="0" lang="en-CA" sz="2800" spc="-1" strike="noStrike">
              <a:latin typeface="Arial"/>
            </a:endParaRPr>
          </a:p>
          <a:p>
            <a:pPr>
              <a:lnSpc>
                <a:spcPct val="90000"/>
              </a:lnSpc>
              <a:spcBef>
                <a:spcPts val="1417"/>
              </a:spcBef>
              <a:buNone/>
            </a:pPr>
            <a:r>
              <a:rPr b="0" lang="en-US" sz="3200" spc="-1" strike="noStrike">
                <a:solidFill>
                  <a:srgbClr val="000096"/>
                </a:solidFill>
                <a:latin typeface="Arial"/>
                <a:ea typeface="AR PL SungtiL GB"/>
              </a:rPr>
              <a:t>&lt;div</a:t>
            </a:r>
            <a:r>
              <a:rPr b="0" lang="en-US" sz="3200" spc="-1" strike="noStrike">
                <a:solidFill>
                  <a:srgbClr val="f5844c"/>
                </a:solidFill>
                <a:latin typeface="Arial"/>
                <a:ea typeface="AR PL SungtiL GB"/>
              </a:rPr>
              <a:t> id</a:t>
            </a:r>
            <a:r>
              <a:rPr b="0" lang="en-US" sz="3200" spc="-1" strike="noStrike">
                <a:solidFill>
                  <a:srgbClr val="ff8040"/>
                </a:solidFill>
                <a:latin typeface="Arial"/>
                <a:ea typeface="AR PL SungtiL GB"/>
              </a:rPr>
              <a:t>=</a:t>
            </a:r>
            <a:r>
              <a:rPr b="0" lang="en-US" sz="3200" spc="-1" strike="noStrike">
                <a:solidFill>
                  <a:srgbClr val="993300"/>
                </a:solidFill>
                <a:latin typeface="Arial"/>
                <a:ea typeface="AR PL SungtiL GB"/>
              </a:rPr>
              <a:t>"staticSearch"</a:t>
            </a:r>
            <a:r>
              <a:rPr b="0" lang="en-US" sz="3200" spc="-1" strike="noStrike">
                <a:solidFill>
                  <a:srgbClr val="000096"/>
                </a:solidFill>
                <a:latin typeface="Arial"/>
                <a:ea typeface="AR PL SungtiL GB"/>
              </a:rPr>
              <a:t>&gt;&lt;/div&gt;</a:t>
            </a:r>
            <a:endParaRPr b="0" lang="en-CA" sz="3200" spc="-1" strike="noStrike">
              <a:latin typeface="Arial"/>
            </a:endParaRPr>
          </a:p>
        </p:txBody>
      </p:sp>
      <p:pic>
        <p:nvPicPr>
          <p:cNvPr id="1439" name="" descr=""/>
          <p:cNvPicPr/>
          <p:nvPr/>
        </p:nvPicPr>
        <p:blipFill>
          <a:blip r:embed="rId1"/>
          <a:stretch/>
        </p:blipFill>
        <p:spPr>
          <a:xfrm>
            <a:off x="717120" y="1737720"/>
            <a:ext cx="3201480" cy="453204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0" name="PlaceHolder 1"/>
          <p:cNvSpPr>
            <a:spLocks noGrp="1"/>
          </p:cNvSpPr>
          <p:nvPr>
            <p:ph type="title"/>
          </p:nvPr>
        </p:nvSpPr>
        <p:spPr>
          <a:xfrm>
            <a:off x="609480" y="273240"/>
            <a:ext cx="10972080" cy="114444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rPr>
              <a:t>You add:</a:t>
            </a:r>
            <a:endParaRPr b="0" lang="en-CA" sz="1800" spc="-1" strike="noStrike">
              <a:latin typeface="Arial"/>
            </a:endParaRPr>
          </a:p>
        </p:txBody>
      </p:sp>
      <p:sp>
        <p:nvSpPr>
          <p:cNvPr id="1441" name="PlaceHolder 2"/>
          <p:cNvSpPr>
            <a:spLocks noGrp="1"/>
          </p:cNvSpPr>
          <p:nvPr>
            <p:ph/>
          </p:nvPr>
        </p:nvSpPr>
        <p:spPr>
          <a:xfrm>
            <a:off x="609480" y="2351160"/>
            <a:ext cx="6705360" cy="3229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Some metadata elements to support search filters:</a:t>
            </a:r>
            <a:br>
              <a:rPr sz="2800"/>
            </a:br>
            <a:br>
              <a:rPr sz="2800"/>
            </a:br>
            <a:r>
              <a:rPr b="0" lang="en-US" sz="3200" spc="-1" strike="noStrike">
                <a:solidFill>
                  <a:srgbClr val="000096"/>
                </a:solidFill>
                <a:latin typeface="Arial"/>
                <a:ea typeface="AR PL SungtiL GB"/>
              </a:rPr>
              <a:t>&lt;meta</a:t>
            </a:r>
            <a:r>
              <a:rPr b="0" lang="en-US" sz="3200" spc="-1" strike="noStrike">
                <a:solidFill>
                  <a:srgbClr val="f5844c"/>
                </a:solidFill>
                <a:latin typeface="Arial"/>
                <a:ea typeface="AR PL SungtiL GB"/>
              </a:rPr>
              <a:t> name</a:t>
            </a:r>
            <a:r>
              <a:rPr b="0" lang="en-US" sz="3200" spc="-1" strike="noStrike">
                <a:solidFill>
                  <a:srgbClr val="ff8040"/>
                </a:solidFill>
                <a:latin typeface="Arial"/>
                <a:ea typeface="AR PL SungtiL GB"/>
              </a:rPr>
              <a:t>=</a:t>
            </a:r>
            <a:r>
              <a:rPr b="0" lang="en-US" sz="3200" spc="-1" strike="noStrike">
                <a:solidFill>
                  <a:srgbClr val="993300"/>
                </a:solidFill>
                <a:latin typeface="Arial"/>
                <a:ea typeface="AR PL SungtiL GB"/>
              </a:rPr>
              <a:t>"Document type"</a:t>
            </a:r>
            <a:r>
              <a:rPr b="0" lang="en-US" sz="3200" spc="-1" strike="noStrike">
                <a:solidFill>
                  <a:srgbClr val="f5844c"/>
                </a:solidFill>
                <a:latin typeface="Arial"/>
                <a:ea typeface="AR PL SungtiL GB"/>
              </a:rPr>
              <a:t> class</a:t>
            </a:r>
            <a:r>
              <a:rPr b="0" lang="en-US" sz="3200" spc="-1" strike="noStrike">
                <a:solidFill>
                  <a:srgbClr val="ff8040"/>
                </a:solidFill>
                <a:latin typeface="Arial"/>
                <a:ea typeface="AR PL SungtiL GB"/>
              </a:rPr>
              <a:t>=</a:t>
            </a:r>
            <a:r>
              <a:rPr b="0" lang="en-US" sz="3200" spc="-1" strike="noStrike">
                <a:solidFill>
                  <a:srgbClr val="993300"/>
                </a:solidFill>
                <a:latin typeface="Arial"/>
                <a:ea typeface="AR PL SungtiL GB"/>
              </a:rPr>
              <a:t>"staticSearch.desc"</a:t>
            </a:r>
            <a:r>
              <a:rPr b="0" lang="en-US" sz="3200" spc="-1" strike="noStrike">
                <a:solidFill>
                  <a:srgbClr val="f5844c"/>
                </a:solidFill>
                <a:latin typeface="Arial"/>
                <a:ea typeface="AR PL SungtiL GB"/>
              </a:rPr>
              <a:t> content</a:t>
            </a:r>
            <a:r>
              <a:rPr b="0" lang="en-US" sz="3200" spc="-1" strike="noStrike">
                <a:solidFill>
                  <a:srgbClr val="ff8040"/>
                </a:solidFill>
                <a:latin typeface="Arial"/>
                <a:ea typeface="AR PL SungtiL GB"/>
              </a:rPr>
              <a:t>=</a:t>
            </a:r>
            <a:r>
              <a:rPr b="0" lang="en-US" sz="3200" spc="-1" strike="noStrike">
                <a:solidFill>
                  <a:srgbClr val="993300"/>
                </a:solidFill>
                <a:latin typeface="Arial"/>
                <a:ea typeface="AR PL SungtiL GB"/>
              </a:rPr>
              <a:t>"Poems"</a:t>
            </a:r>
            <a:r>
              <a:rPr b="0" lang="en-US" sz="3200" spc="-1" strike="noStrike">
                <a:solidFill>
                  <a:srgbClr val="f5844c"/>
                </a:solidFill>
                <a:latin typeface="Arial"/>
                <a:ea typeface="AR PL SungtiL GB"/>
              </a:rPr>
              <a:t> </a:t>
            </a:r>
            <a:r>
              <a:rPr b="0" lang="en-US" sz="3200" spc="-1" strike="noStrike">
                <a:solidFill>
                  <a:srgbClr val="000000"/>
                </a:solidFill>
                <a:latin typeface="Arial"/>
                <a:ea typeface="AR PL SungtiL GB"/>
              </a:rPr>
              <a:t>/&gt;</a:t>
            </a:r>
            <a:endParaRPr b="0" lang="en-CA" sz="3200" spc="-1" strike="noStrike">
              <a:latin typeface="Arial"/>
            </a:endParaRPr>
          </a:p>
        </p:txBody>
      </p:sp>
      <p:pic>
        <p:nvPicPr>
          <p:cNvPr id="1442" name="" descr=""/>
          <p:cNvPicPr/>
          <p:nvPr/>
        </p:nvPicPr>
        <p:blipFill>
          <a:blip r:embed="rId1"/>
          <a:stretch/>
        </p:blipFill>
        <p:spPr>
          <a:xfrm>
            <a:off x="7987320" y="2176920"/>
            <a:ext cx="2810880" cy="397944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3" name="PlaceHolder 1"/>
          <p:cNvSpPr>
            <a:spLocks noGrp="1"/>
          </p:cNvSpPr>
          <p:nvPr>
            <p:ph type="title"/>
          </p:nvPr>
        </p:nvSpPr>
        <p:spPr>
          <a:xfrm>
            <a:off x="609480" y="273240"/>
            <a:ext cx="10972080" cy="114444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rPr>
              <a:t>You create:</a:t>
            </a:r>
            <a:endParaRPr b="0" lang="en-CA" sz="1800" spc="-1" strike="noStrike">
              <a:latin typeface="Arial"/>
            </a:endParaRPr>
          </a:p>
        </p:txBody>
      </p:sp>
      <p:sp>
        <p:nvSpPr>
          <p:cNvPr id="1444" name="PlaceHolder 2"/>
          <p:cNvSpPr>
            <a:spLocks noGrp="1"/>
          </p:cNvSpPr>
          <p:nvPr>
            <p:ph/>
          </p:nvPr>
        </p:nvSpPr>
        <p:spPr>
          <a:xfrm>
            <a:off x="5312160" y="2002680"/>
            <a:ext cx="6269400" cy="35784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A configuration file (XML) to specify the features and constraints for your search engine</a:t>
            </a:r>
            <a:endParaRPr b="0" lang="en-CA" sz="2800" spc="-1" strike="noStrike">
              <a:latin typeface="Arial"/>
            </a:endParaRPr>
          </a:p>
        </p:txBody>
      </p:sp>
      <p:pic>
        <p:nvPicPr>
          <p:cNvPr id="1445" name="" descr=""/>
          <p:cNvPicPr/>
          <p:nvPr/>
        </p:nvPicPr>
        <p:blipFill>
          <a:blip r:embed="rId1"/>
          <a:stretch/>
        </p:blipFill>
        <p:spPr>
          <a:xfrm>
            <a:off x="1547280" y="1911960"/>
            <a:ext cx="2893680" cy="409644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6" name="" descr=""/>
          <p:cNvPicPr/>
          <p:nvPr/>
        </p:nvPicPr>
        <p:blipFill>
          <a:blip r:embed="rId1"/>
          <a:stretch/>
        </p:blipFill>
        <p:spPr>
          <a:xfrm>
            <a:off x="1252080" y="-3600"/>
            <a:ext cx="9694440" cy="685728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7" name="" descr=""/>
          <p:cNvPicPr/>
          <p:nvPr/>
        </p:nvPicPr>
        <p:blipFill>
          <a:blip r:embed="rId1"/>
          <a:stretch/>
        </p:blipFill>
        <p:spPr>
          <a:xfrm>
            <a:off x="1252080" y="-3600"/>
            <a:ext cx="9694440" cy="685728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8" name="" descr=""/>
          <p:cNvPicPr/>
          <p:nvPr/>
        </p:nvPicPr>
        <p:blipFill>
          <a:blip r:embed="rId1"/>
          <a:stretch/>
        </p:blipFill>
        <p:spPr>
          <a:xfrm>
            <a:off x="1252080" y="-3600"/>
            <a:ext cx="9694440" cy="685728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9" name="" descr=""/>
          <p:cNvPicPr/>
          <p:nvPr/>
        </p:nvPicPr>
        <p:blipFill>
          <a:blip r:embed="rId1"/>
          <a:stretch/>
        </p:blipFill>
        <p:spPr>
          <a:xfrm>
            <a:off x="1252080" y="-3600"/>
            <a:ext cx="9694440" cy="685728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0" name="" descr=""/>
          <p:cNvPicPr/>
          <p:nvPr/>
        </p:nvPicPr>
        <p:blipFill>
          <a:blip r:embed="rId1"/>
          <a:stretch/>
        </p:blipFill>
        <p:spPr>
          <a:xfrm>
            <a:off x="1252080" y="-3600"/>
            <a:ext cx="9694440" cy="685728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1" name="PlaceHolder 1"/>
          <p:cNvSpPr>
            <a:spLocks noGrp="1"/>
          </p:cNvSpPr>
          <p:nvPr>
            <p:ph type="title"/>
          </p:nvPr>
        </p:nvSpPr>
        <p:spPr>
          <a:xfrm>
            <a:off x="609480" y="273240"/>
            <a:ext cx="10972080" cy="114444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rPr>
              <a:t>JSON token file</a:t>
            </a:r>
            <a:endParaRPr b="0" lang="en-CA" sz="1800" spc="-1" strike="noStrike">
              <a:latin typeface="Arial"/>
            </a:endParaRPr>
          </a:p>
        </p:txBody>
      </p:sp>
      <p:sp>
        <p:nvSpPr>
          <p:cNvPr id="1452" name=""/>
          <p:cNvSpPr/>
          <p:nvPr/>
        </p:nvSpPr>
        <p:spPr>
          <a:xfrm>
            <a:off x="609480" y="1306080"/>
            <a:ext cx="11233800" cy="544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200" spc="-1" strike="noStrike">
                <a:solidFill>
                  <a:srgbClr val="282828"/>
                </a:solidFill>
                <a:latin typeface="Arial"/>
                <a:ea typeface="AR PL SungtiL GB"/>
              </a:rPr>
              <a:t>{</a:t>
            </a:r>
            <a:r>
              <a:rPr b="0" lang="en-CA" sz="1200" spc="-1" strike="noStrike">
                <a:solidFill>
                  <a:srgbClr val="000096"/>
                </a:solidFill>
                <a:latin typeface="Arial"/>
                <a:ea typeface="AR PL SungtiL GB"/>
              </a:rPr>
              <a:t>"token"</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"unprofit"</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"instances"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"docId"</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"pom_2025_ithe_old_man_of_hoy"</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"docUri"</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"poems/goodwords/1870/pom_2025_ithe_old_man_of_hoy.html"</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"score"</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"contexts"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"form"</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"unprofitably"</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"context"</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"…whole that day was spent &lt;mark&gt;unprofitably&lt;\/mark&gt;."</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"weight"</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"pos"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400</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"docId"</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"pom_8733_john_and_joan_canto_ii"</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"docUri"</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"poems/blackwoods/1820/pom_8733_john_and_joan_canto_ii.html"</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"score"</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"contexts"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"form"</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"unprofitable"</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"context"</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"…too much ap- propriated unto &lt;mark&gt;unprofitable&lt;\/mark&gt; jocularities and facetiousness. Craving licence,…"</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"weight"</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"pos"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164</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 </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endParaRPr b="0" lang="en-CA" sz="1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0" name="PlaceHolder 1"/>
          <p:cNvSpPr>
            <a:spLocks noGrp="1"/>
          </p:cNvSpPr>
          <p:nvPr>
            <p:ph type="title"/>
          </p:nvPr>
        </p:nvSpPr>
        <p:spPr>
          <a:xfrm>
            <a:off x="428400" y="0"/>
            <a:ext cx="11271600" cy="104148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The early 2000s</a:t>
            </a:r>
            <a:endParaRPr b="0" lang="en-CA" sz="5200" spc="-1" strike="noStrike">
              <a:solidFill>
                <a:srgbClr val="000000"/>
              </a:solidFill>
              <a:latin typeface="Arial"/>
            </a:endParaRPr>
          </a:p>
        </p:txBody>
      </p:sp>
      <p:sp>
        <p:nvSpPr>
          <p:cNvPr id="1341" name="PlaceHolder 2"/>
          <p:cNvSpPr>
            <a:spLocks noGrp="1"/>
          </p:cNvSpPr>
          <p:nvPr>
            <p:ph/>
          </p:nvPr>
        </p:nvSpPr>
        <p:spPr>
          <a:xfrm>
            <a:off x="447840" y="1449720"/>
            <a:ext cx="10175400" cy="393048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Digital Humanities became a thing.</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New technologies came along.</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We got ambitious and enthusiastic, and started building larger, more complex sites with:</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ASP</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MySQL, PostgreSQL, PHP</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Apache Cocoon</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The eXist XML database</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...and lots of other cool new tools.​</a:t>
            </a:r>
            <a:endParaRPr b="0" lang="en-CA" sz="2400" spc="-1" strike="noStrike">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3" name="PlaceHolder 1"/>
          <p:cNvSpPr>
            <a:spLocks noGrp="1"/>
          </p:cNvSpPr>
          <p:nvPr>
            <p:ph type="title"/>
          </p:nvPr>
        </p:nvSpPr>
        <p:spPr>
          <a:xfrm>
            <a:off x="609480" y="273240"/>
            <a:ext cx="10972080" cy="114444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rPr>
              <a:t>Filter JSON</a:t>
            </a:r>
            <a:endParaRPr b="0" lang="en-CA" sz="1800" spc="-1" strike="noStrike">
              <a:latin typeface="Arial"/>
            </a:endParaRPr>
          </a:p>
        </p:txBody>
      </p:sp>
      <p:sp>
        <p:nvSpPr>
          <p:cNvPr id="1454" name=""/>
          <p:cNvSpPr/>
          <p:nvPr/>
        </p:nvSpPr>
        <p:spPr>
          <a:xfrm>
            <a:off x="957600" y="1480320"/>
            <a:ext cx="10624320" cy="4443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800" spc="-1" strike="noStrike">
                <a:solidFill>
                  <a:srgbClr val="282828"/>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"filterId"</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"ssBool2"</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"filterName"</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"Unsigned"</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"ssBool2_1"</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282828"/>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"value"</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"true"</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"docs"</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282828"/>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"poems/chambers_series/1867/pom_7594_the_husbands_request.html"</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"poems/alltheyearround/1875/pom_4271_the_hourglass.html"</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"poems/alltheyearround/1879/pom_4507_in_the_conservatory.html"</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"poems/blackwoods/1843/pom_9963_jolly_father_joe.html"</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"poems/blackwoods/1829/pom_10314_the_watchmans_lament.html"</a:t>
            </a:r>
            <a:br>
              <a:rPr sz="1800"/>
            </a:br>
            <a:r>
              <a:rPr b="0" lang="en-CA" sz="1800" spc="-1" strike="noStrike">
                <a:solidFill>
                  <a:srgbClr val="000000"/>
                </a:solidFill>
                <a:latin typeface="Arial"/>
                <a:ea typeface="AR PL SungtiL GB"/>
              </a:rPr>
              <a:t>    </a:t>
            </a:r>
            <a:r>
              <a:rPr b="0" lang="en-CA" sz="1800" spc="-1" strike="noStrike">
                <a:solidFill>
                  <a:srgbClr val="282828"/>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282828"/>
                </a:solidFill>
                <a:latin typeface="Arial"/>
                <a:ea typeface="AR PL SungtiL GB"/>
              </a:rPr>
              <a:t>}</a:t>
            </a:r>
            <a:br>
              <a:rPr sz="1800"/>
            </a:br>
            <a:r>
              <a:rPr b="0" lang="en-CA" sz="1800" spc="-1" strike="noStrike">
                <a:solidFill>
                  <a:srgbClr val="282828"/>
                </a:solidFill>
                <a:latin typeface="Arial"/>
                <a:ea typeface="AR PL SungtiL GB"/>
              </a:rPr>
              <a:t>}</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5" name="PlaceHolder 1"/>
          <p:cNvSpPr>
            <a:spLocks noGrp="1"/>
          </p:cNvSpPr>
          <p:nvPr>
            <p:ph type="title"/>
          </p:nvPr>
        </p:nvSpPr>
        <p:spPr>
          <a:xfrm>
            <a:off x="609480" y="273240"/>
            <a:ext cx="10972080" cy="114444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rPr>
              <a:t>On the website...</a:t>
            </a:r>
            <a:endParaRPr b="0" lang="en-CA" sz="1800" spc="-1" strike="noStrike">
              <a:latin typeface="Arial"/>
            </a:endParaRPr>
          </a:p>
        </p:txBody>
      </p:sp>
      <p:sp>
        <p:nvSpPr>
          <p:cNvPr id="1456" name="PlaceHolder 2"/>
          <p:cNvSpPr>
            <a:spLocks noGrp="1"/>
          </p:cNvSpPr>
          <p:nvPr>
            <p:ph/>
          </p:nvPr>
        </p:nvSpPr>
        <p:spPr>
          <a:xfrm>
            <a:off x="609480" y="1604520"/>
            <a:ext cx="65311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...of the thousands of JSON files...</a:t>
            </a:r>
            <a:endParaRPr b="0" lang="en-CA" sz="28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...the search page JS retrieves only the ones it needs for the search you do: </a:t>
            </a:r>
            <a:endParaRPr b="0" lang="en-CA" sz="2800" spc="-1" strike="noStrike">
              <a:latin typeface="Arial"/>
            </a:endParaRPr>
          </a:p>
        </p:txBody>
      </p:sp>
      <p:pic>
        <p:nvPicPr>
          <p:cNvPr id="1457" name="" descr=""/>
          <p:cNvPicPr/>
          <p:nvPr/>
        </p:nvPicPr>
        <p:blipFill>
          <a:blip r:embed="rId1"/>
          <a:stretch/>
        </p:blipFill>
        <p:spPr>
          <a:xfrm>
            <a:off x="7904160" y="1665000"/>
            <a:ext cx="3068280" cy="434340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8" name="" descr=""/>
          <p:cNvPicPr/>
          <p:nvPr/>
        </p:nvPicPr>
        <p:blipFill>
          <a:blip r:embed="rId1"/>
          <a:stretch/>
        </p:blipFill>
        <p:spPr>
          <a:xfrm>
            <a:off x="1376280" y="119520"/>
            <a:ext cx="9438840" cy="667656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9" name="" descr=""/>
          <p:cNvPicPr/>
          <p:nvPr/>
        </p:nvPicPr>
        <p:blipFill>
          <a:blip r:embed="rId1"/>
          <a:stretch/>
        </p:blipFill>
        <p:spPr>
          <a:xfrm>
            <a:off x="1376280" y="119520"/>
            <a:ext cx="9438840" cy="667656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0" name="" descr=""/>
          <p:cNvPicPr/>
          <p:nvPr/>
        </p:nvPicPr>
        <p:blipFill>
          <a:blip r:embed="rId1"/>
          <a:stretch/>
        </p:blipFill>
        <p:spPr>
          <a:xfrm>
            <a:off x="1376280" y="119520"/>
            <a:ext cx="9438840" cy="667656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1" name="" descr=""/>
          <p:cNvPicPr/>
          <p:nvPr/>
        </p:nvPicPr>
        <p:blipFill>
          <a:blip r:embed="rId1"/>
          <a:stretch/>
        </p:blipFill>
        <p:spPr>
          <a:xfrm>
            <a:off x="1376280" y="119520"/>
            <a:ext cx="9438840" cy="667656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2" name="" descr=""/>
          <p:cNvPicPr/>
          <p:nvPr/>
        </p:nvPicPr>
        <p:blipFill>
          <a:blip r:embed="rId1"/>
          <a:stretch/>
        </p:blipFill>
        <p:spPr>
          <a:xfrm>
            <a:off x="1376280" y="119520"/>
            <a:ext cx="9438840" cy="667656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3" name="" descr=""/>
          <p:cNvPicPr/>
          <p:nvPr/>
        </p:nvPicPr>
        <p:blipFill>
          <a:blip r:embed="rId1"/>
          <a:stretch/>
        </p:blipFill>
        <p:spPr>
          <a:xfrm>
            <a:off x="1376280" y="119520"/>
            <a:ext cx="9438840" cy="667656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4" name="" descr=""/>
          <p:cNvPicPr/>
          <p:nvPr/>
        </p:nvPicPr>
        <p:blipFill>
          <a:blip r:embed="rId1"/>
          <a:stretch/>
        </p:blipFill>
        <p:spPr>
          <a:xfrm>
            <a:off x="678240" y="1674000"/>
            <a:ext cx="10842480" cy="35010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42" name="Picture 1260" descr=""/>
          <p:cNvPicPr/>
          <p:nvPr/>
        </p:nvPicPr>
        <p:blipFill>
          <a:blip r:embed="rId1"/>
          <a:stretch/>
        </p:blipFill>
        <p:spPr>
          <a:xfrm>
            <a:off x="2520000" y="0"/>
            <a:ext cx="8682840" cy="648000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3" name="PlaceHolder 1"/>
          <p:cNvSpPr>
            <a:spLocks noGrp="1"/>
          </p:cNvSpPr>
          <p:nvPr>
            <p:ph type="title"/>
          </p:nvPr>
        </p:nvSpPr>
        <p:spPr>
          <a:xfrm>
            <a:off x="428400" y="288000"/>
            <a:ext cx="11271600" cy="104148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Apparent advantages </a:t>
            </a:r>
            <a:br>
              <a:rPr sz="5200"/>
            </a:br>
            <a:r>
              <a:rPr b="0" lang="en-US" sz="5200" spc="-1" strike="noStrike">
                <a:solidFill>
                  <a:srgbClr val="000000"/>
                </a:solidFill>
                <a:latin typeface="Arial"/>
                <a:ea typeface="Roboto Medium"/>
              </a:rPr>
              <a:t>of this sort of stack</a:t>
            </a:r>
            <a:endParaRPr b="0" lang="en-CA" sz="5200" spc="-1" strike="noStrike">
              <a:solidFill>
                <a:srgbClr val="000000"/>
              </a:solidFill>
              <a:latin typeface="Arial"/>
            </a:endParaRPr>
          </a:p>
        </p:txBody>
      </p:sp>
      <p:sp>
        <p:nvSpPr>
          <p:cNvPr id="1344" name="PlaceHolder 2"/>
          <p:cNvSpPr>
            <a:spLocks noGrp="1"/>
          </p:cNvSpPr>
          <p:nvPr>
            <p:ph/>
          </p:nvPr>
        </p:nvSpPr>
        <p:spPr>
          <a:xfrm>
            <a:off x="447840" y="2520000"/>
            <a:ext cx="10175400" cy="286020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a:t>
            </a:r>
            <a:r>
              <a:rPr b="0" lang="en-US" sz="2400" spc="-1" strike="noStrike">
                <a:solidFill>
                  <a:srgbClr val="000000"/>
                </a:solidFill>
                <a:latin typeface="Arial"/>
                <a:ea typeface="Roboto"/>
              </a:rPr>
              <a:t>Changes to output rendering propagate instantly to the whole collection.</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Individual documents can be published as soon as they’re ready (“rolling publication”).</a:t>
            </a:r>
            <a:endParaRPr b="0" lang="en-CA" sz="2400" spc="-1" strike="noStrike">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5" name="PlaceHolder 1"/>
          <p:cNvSpPr>
            <a:spLocks noGrp="1"/>
          </p:cNvSpPr>
          <p:nvPr>
            <p:ph type="title"/>
          </p:nvPr>
        </p:nvSpPr>
        <p:spPr>
          <a:xfrm>
            <a:off x="428400" y="0"/>
            <a:ext cx="11271600" cy="104148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BUT: Horrible technical debt</a:t>
            </a:r>
            <a:endParaRPr b="0" lang="en-CA" sz="5200" spc="-1" strike="noStrike">
              <a:solidFill>
                <a:srgbClr val="000000"/>
              </a:solidFill>
              <a:latin typeface="Arial"/>
            </a:endParaRPr>
          </a:p>
        </p:txBody>
      </p:sp>
      <p:pic>
        <p:nvPicPr>
          <p:cNvPr id="1346" name="Picture 1264" descr=""/>
          <p:cNvPicPr/>
          <p:nvPr/>
        </p:nvPicPr>
        <p:blipFill>
          <a:blip r:embed="rId1"/>
          <a:stretch/>
        </p:blipFill>
        <p:spPr>
          <a:xfrm>
            <a:off x="5220000" y="1080360"/>
            <a:ext cx="5038920" cy="5038920"/>
          </a:xfrm>
          <a:prstGeom prst="rect">
            <a:avLst/>
          </a:prstGeom>
          <a:ln w="0">
            <a:noFill/>
          </a:ln>
        </p:spPr>
      </p:pic>
      <p:sp>
        <p:nvSpPr>
          <p:cNvPr id="3" name="PlaceHolder 2"/>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154</TotalTime>
  <Application>LibreOffice/7.3.7.2$Linux_X86_64 LibreOffice_project/30$Build-2</Application>
  <AppVersion>15.0000</AppVersion>
  <Words>1982</Words>
  <Paragraphs>222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2024-01-18T13:49:41Z</dcterms:created>
  <dc:creator>Dan Smith</dc:creator>
  <dc:description/>
  <dc:language>en-CA</dc:language>
  <cp:lastModifiedBy/>
  <dcterms:modified xsi:type="dcterms:W3CDTF">2024-03-15T09:39:29Z</dcterms:modified>
  <cp:revision>28</cp:revision>
  <dc:subject/>
  <dc:title>Presentation Title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6</vt:i4>
  </property>
  <property fmtid="{D5CDD505-2E9C-101B-9397-08002B2CF9AE}" pid="3" name="PresentationFormat">
    <vt:lpwstr>Widescreen</vt:lpwstr>
  </property>
  <property fmtid="{D5CDD505-2E9C-101B-9397-08002B2CF9AE}" pid="4" name="Slides">
    <vt:i4>68</vt:i4>
  </property>
</Properties>
</file>